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m4v" ContentType="video/mp4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99" r:id="rId3"/>
    <p:sldId id="261" r:id="rId4"/>
    <p:sldId id="257" r:id="rId5"/>
    <p:sldId id="258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1" r:id="rId18"/>
    <p:sldId id="272" r:id="rId19"/>
    <p:sldId id="274" r:id="rId20"/>
    <p:sldId id="275" r:id="rId21"/>
    <p:sldId id="276" r:id="rId22"/>
    <p:sldId id="281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4" r:id="rId38"/>
    <p:sldId id="295" r:id="rId39"/>
    <p:sldId id="296" r:id="rId40"/>
    <p:sldId id="297" r:id="rId41"/>
    <p:sldId id="298" r:id="rId4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92AFDE"/>
    <a:srgbClr val="99D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91FABA-81BA-4DCD-A0A4-7C9D19B8ABD1}" v="1085" dt="2021-09-16T10:41:10.4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Destaqu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828" autoAdjust="0"/>
  </p:normalViewPr>
  <p:slideViewPr>
    <p:cSldViewPr snapToGrid="0">
      <p:cViewPr varScale="1">
        <p:scale>
          <a:sx n="102" d="100"/>
          <a:sy n="102" d="100"/>
        </p:scale>
        <p:origin x="147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Kuffner dos Anjos" userId="3925196f-71a7-46bf-baee-ed570243f2ce" providerId="ADAL" clId="{6791FABA-81BA-4DCD-A0A4-7C9D19B8ABD1}"/>
    <pc:docChg chg="undo custSel addSld delSld modSld sldOrd">
      <pc:chgData name="Rafael Kuffner dos Anjos" userId="3925196f-71a7-46bf-baee-ed570243f2ce" providerId="ADAL" clId="{6791FABA-81BA-4DCD-A0A4-7C9D19B8ABD1}" dt="2021-09-16T18:00:55.606" v="4940" actId="1076"/>
      <pc:docMkLst>
        <pc:docMk/>
      </pc:docMkLst>
      <pc:sldChg chg="modSp mod">
        <pc:chgData name="Rafael Kuffner dos Anjos" userId="3925196f-71a7-46bf-baee-ed570243f2ce" providerId="ADAL" clId="{6791FABA-81BA-4DCD-A0A4-7C9D19B8ABD1}" dt="2021-09-15T08:24:27.475" v="37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6791FABA-81BA-4DCD-A0A4-7C9D19B8ABD1}" dt="2021-09-15T08:24:17.887" v="19" actId="20577"/>
          <ac:spMkLst>
            <pc:docMk/>
            <pc:sldMk cId="2250373187" sldId="256"/>
            <ac:spMk id="2" creationId="{80B9CD96-C14B-44A5-91B1-55D9A499211B}"/>
          </ac:spMkLst>
        </pc:spChg>
        <pc:spChg chg="mod">
          <ac:chgData name="Rafael Kuffner dos Anjos" userId="3925196f-71a7-46bf-baee-ed570243f2ce" providerId="ADAL" clId="{6791FABA-81BA-4DCD-A0A4-7C9D19B8ABD1}" dt="2021-09-15T08:24:27.475" v="37" actId="20577"/>
          <ac:spMkLst>
            <pc:docMk/>
            <pc:sldMk cId="2250373187" sldId="256"/>
            <ac:spMk id="3" creationId="{DD840BA7-A451-4F23-B148-43665CC7B962}"/>
          </ac:spMkLst>
        </pc:spChg>
      </pc:sldChg>
      <pc:sldChg chg="addSp delSp modSp new mod modAnim">
        <pc:chgData name="Rafael Kuffner dos Anjos" userId="3925196f-71a7-46bf-baee-ed570243f2ce" providerId="ADAL" clId="{6791FABA-81BA-4DCD-A0A4-7C9D19B8ABD1}" dt="2021-09-15T08:37:23.133" v="159" actId="13822"/>
        <pc:sldMkLst>
          <pc:docMk/>
          <pc:sldMk cId="4212032540" sldId="257"/>
        </pc:sldMkLst>
        <pc:spChg chg="mod">
          <ac:chgData name="Rafael Kuffner dos Anjos" userId="3925196f-71a7-46bf-baee-ed570243f2ce" providerId="ADAL" clId="{6791FABA-81BA-4DCD-A0A4-7C9D19B8ABD1}" dt="2021-09-15T08:24:33.283" v="39"/>
          <ac:spMkLst>
            <pc:docMk/>
            <pc:sldMk cId="4212032540" sldId="257"/>
            <ac:spMk id="2" creationId="{D3D29019-7CC8-426D-8E66-CDCA59A1599F}"/>
          </ac:spMkLst>
        </pc:spChg>
        <pc:spChg chg="mod">
          <ac:chgData name="Rafael Kuffner dos Anjos" userId="3925196f-71a7-46bf-baee-ed570243f2ce" providerId="ADAL" clId="{6791FABA-81BA-4DCD-A0A4-7C9D19B8ABD1}" dt="2021-09-15T08:29:40.400" v="92"/>
          <ac:spMkLst>
            <pc:docMk/>
            <pc:sldMk cId="4212032540" sldId="257"/>
            <ac:spMk id="3" creationId="{B734E4A9-4FB8-40F1-8242-0B42188016E3}"/>
          </ac:spMkLst>
        </pc:spChg>
        <pc:spChg chg="add mod topLvl">
          <ac:chgData name="Rafael Kuffner dos Anjos" userId="3925196f-71a7-46bf-baee-ed570243f2ce" providerId="ADAL" clId="{6791FABA-81BA-4DCD-A0A4-7C9D19B8ABD1}" dt="2021-09-15T08:35:01.248" v="146" actId="165"/>
          <ac:spMkLst>
            <pc:docMk/>
            <pc:sldMk cId="4212032540" sldId="257"/>
            <ac:spMk id="11" creationId="{DBB1BB59-D33B-40D5-AE35-BFA76FBBC9A1}"/>
          </ac:spMkLst>
        </pc:spChg>
        <pc:spChg chg="add mod ord topLvl">
          <ac:chgData name="Rafael Kuffner dos Anjos" userId="3925196f-71a7-46bf-baee-ed570243f2ce" providerId="ADAL" clId="{6791FABA-81BA-4DCD-A0A4-7C9D19B8ABD1}" dt="2021-09-15T08:35:01.248" v="146" actId="165"/>
          <ac:spMkLst>
            <pc:docMk/>
            <pc:sldMk cId="4212032540" sldId="257"/>
            <ac:spMk id="12" creationId="{3220021A-8A40-4E9D-A109-75B98BBED39C}"/>
          </ac:spMkLst>
        </pc:spChg>
        <pc:spChg chg="add mod">
          <ac:chgData name="Rafael Kuffner dos Anjos" userId="3925196f-71a7-46bf-baee-ed570243f2ce" providerId="ADAL" clId="{6791FABA-81BA-4DCD-A0A4-7C9D19B8ABD1}" dt="2021-09-15T08:37:20.867" v="158" actId="208"/>
          <ac:spMkLst>
            <pc:docMk/>
            <pc:sldMk cId="4212032540" sldId="257"/>
            <ac:spMk id="25" creationId="{6D909925-935E-46F4-B781-5B0A442B77E5}"/>
          </ac:spMkLst>
        </pc:spChg>
        <pc:grpChg chg="add del mod">
          <ac:chgData name="Rafael Kuffner dos Anjos" userId="3925196f-71a7-46bf-baee-ed570243f2ce" providerId="ADAL" clId="{6791FABA-81BA-4DCD-A0A4-7C9D19B8ABD1}" dt="2021-09-15T08:26:30.060" v="62" actId="165"/>
          <ac:grpSpMkLst>
            <pc:docMk/>
            <pc:sldMk cId="4212032540" sldId="257"/>
            <ac:grpSpMk id="13" creationId="{3AE14198-DD89-41B2-AD1D-C4B115CA3AB8}"/>
          </ac:grpSpMkLst>
        </pc:grpChg>
        <pc:grpChg chg="add del mod">
          <ac:chgData name="Rafael Kuffner dos Anjos" userId="3925196f-71a7-46bf-baee-ed570243f2ce" providerId="ADAL" clId="{6791FABA-81BA-4DCD-A0A4-7C9D19B8ABD1}" dt="2021-09-15T08:35:01.248" v="146" actId="165"/>
          <ac:grpSpMkLst>
            <pc:docMk/>
            <pc:sldMk cId="4212032540" sldId="257"/>
            <ac:grpSpMk id="17" creationId="{40FF885C-F232-4219-ABB6-02C7EC7F63FE}"/>
          </ac:grpSpMkLst>
        </pc:grpChg>
        <pc:cxnChg chg="add mod topLvl">
          <ac:chgData name="Rafael Kuffner dos Anjos" userId="3925196f-71a7-46bf-baee-ed570243f2ce" providerId="ADAL" clId="{6791FABA-81BA-4DCD-A0A4-7C9D19B8ABD1}" dt="2021-09-15T08:35:01.248" v="146" actId="165"/>
          <ac:cxnSpMkLst>
            <pc:docMk/>
            <pc:sldMk cId="4212032540" sldId="257"/>
            <ac:cxnSpMk id="5" creationId="{DD845181-4F32-49CE-A4CB-20055DF856F8}"/>
          </ac:cxnSpMkLst>
        </pc:cxnChg>
        <pc:cxnChg chg="add mod ord topLvl">
          <ac:chgData name="Rafael Kuffner dos Anjos" userId="3925196f-71a7-46bf-baee-ed570243f2ce" providerId="ADAL" clId="{6791FABA-81BA-4DCD-A0A4-7C9D19B8ABD1}" dt="2021-09-15T08:35:01.248" v="146" actId="165"/>
          <ac:cxnSpMkLst>
            <pc:docMk/>
            <pc:sldMk cId="4212032540" sldId="257"/>
            <ac:cxnSpMk id="7" creationId="{4421C5D6-7FE8-4E48-9087-65F05EE5BFFF}"/>
          </ac:cxnSpMkLst>
        </pc:cxnChg>
        <pc:cxnChg chg="add mod topLvl">
          <ac:chgData name="Rafael Kuffner dos Anjos" userId="3925196f-71a7-46bf-baee-ed570243f2ce" providerId="ADAL" clId="{6791FABA-81BA-4DCD-A0A4-7C9D19B8ABD1}" dt="2021-09-15T08:35:01.248" v="146" actId="165"/>
          <ac:cxnSpMkLst>
            <pc:docMk/>
            <pc:sldMk cId="4212032540" sldId="257"/>
            <ac:cxnSpMk id="9" creationId="{F8327646-8497-4ACF-A5CE-4A4DC065EFD1}"/>
          </ac:cxnSpMkLst>
        </pc:cxnChg>
        <pc:cxnChg chg="add mod">
          <ac:chgData name="Rafael Kuffner dos Anjos" userId="3925196f-71a7-46bf-baee-ed570243f2ce" providerId="ADAL" clId="{6791FABA-81BA-4DCD-A0A4-7C9D19B8ABD1}" dt="2021-09-15T08:37:23.133" v="159" actId="13822"/>
          <ac:cxnSpMkLst>
            <pc:docMk/>
            <pc:sldMk cId="4212032540" sldId="257"/>
            <ac:cxnSpMk id="19" creationId="{98E931DC-96F2-4EC2-9CAD-30390B60601E}"/>
          </ac:cxnSpMkLst>
        </pc:cxnChg>
        <pc:cxnChg chg="add mod">
          <ac:chgData name="Rafael Kuffner dos Anjos" userId="3925196f-71a7-46bf-baee-ed570243f2ce" providerId="ADAL" clId="{6791FABA-81BA-4DCD-A0A4-7C9D19B8ABD1}" dt="2021-09-15T08:37:13.924" v="156" actId="13822"/>
          <ac:cxnSpMkLst>
            <pc:docMk/>
            <pc:sldMk cId="4212032540" sldId="257"/>
            <ac:cxnSpMk id="27" creationId="{76D606D8-60D9-4294-994F-5C633A097C55}"/>
          </ac:cxnSpMkLst>
        </pc:cxnChg>
        <pc:cxnChg chg="add mod">
          <ac:chgData name="Rafael Kuffner dos Anjos" userId="3925196f-71a7-46bf-baee-ed570243f2ce" providerId="ADAL" clId="{6791FABA-81BA-4DCD-A0A4-7C9D19B8ABD1}" dt="2021-09-15T08:37:13.924" v="156" actId="13822"/>
          <ac:cxnSpMkLst>
            <pc:docMk/>
            <pc:sldMk cId="4212032540" sldId="257"/>
            <ac:cxnSpMk id="31" creationId="{32BE67B5-94E9-46B3-9AA4-17E3D5114AFF}"/>
          </ac:cxnSpMkLst>
        </pc:cxnChg>
        <pc:cxnChg chg="add del">
          <ac:chgData name="Rafael Kuffner dos Anjos" userId="3925196f-71a7-46bf-baee-ed570243f2ce" providerId="ADAL" clId="{6791FABA-81BA-4DCD-A0A4-7C9D19B8ABD1}" dt="2021-09-15T08:31:07.512" v="107" actId="11529"/>
          <ac:cxnSpMkLst>
            <pc:docMk/>
            <pc:sldMk cId="4212032540" sldId="257"/>
            <ac:cxnSpMk id="34" creationId="{CB1BB3F3-73C3-4C52-B37A-D3B2AAB894A4}"/>
          </ac:cxnSpMkLst>
        </pc:cxnChg>
        <pc:cxnChg chg="add del mod">
          <ac:chgData name="Rafael Kuffner dos Anjos" userId="3925196f-71a7-46bf-baee-ed570243f2ce" providerId="ADAL" clId="{6791FABA-81BA-4DCD-A0A4-7C9D19B8ABD1}" dt="2021-09-15T08:37:13.924" v="156" actId="13822"/>
          <ac:cxnSpMkLst>
            <pc:docMk/>
            <pc:sldMk cId="4212032540" sldId="257"/>
            <ac:cxnSpMk id="36" creationId="{01CA2B33-996C-40E7-BDAD-174601013031}"/>
          </ac:cxnSpMkLst>
        </pc:cxnChg>
        <pc:cxnChg chg="add del">
          <ac:chgData name="Rafael Kuffner dos Anjos" userId="3925196f-71a7-46bf-baee-ed570243f2ce" providerId="ADAL" clId="{6791FABA-81BA-4DCD-A0A4-7C9D19B8ABD1}" dt="2021-09-15T08:32:57.827" v="133" actId="478"/>
          <ac:cxnSpMkLst>
            <pc:docMk/>
            <pc:sldMk cId="4212032540" sldId="257"/>
            <ac:cxnSpMk id="38" creationId="{C493751A-7EF6-47FE-8939-58646F5F60B5}"/>
          </ac:cxnSpMkLst>
        </pc:cxnChg>
        <pc:cxnChg chg="add del">
          <ac:chgData name="Rafael Kuffner dos Anjos" userId="3925196f-71a7-46bf-baee-ed570243f2ce" providerId="ADAL" clId="{6791FABA-81BA-4DCD-A0A4-7C9D19B8ABD1}" dt="2021-09-15T08:32:56.988" v="132" actId="478"/>
          <ac:cxnSpMkLst>
            <pc:docMk/>
            <pc:sldMk cId="4212032540" sldId="257"/>
            <ac:cxnSpMk id="40" creationId="{BEDF72F9-174B-48BA-B6E6-1DB4D0036A24}"/>
          </ac:cxnSpMkLst>
        </pc:cxnChg>
        <pc:cxnChg chg="add del mod">
          <ac:chgData name="Rafael Kuffner dos Anjos" userId="3925196f-71a7-46bf-baee-ed570243f2ce" providerId="ADAL" clId="{6791FABA-81BA-4DCD-A0A4-7C9D19B8ABD1}" dt="2021-09-15T08:32:07.145" v="122" actId="478"/>
          <ac:cxnSpMkLst>
            <pc:docMk/>
            <pc:sldMk cId="4212032540" sldId="257"/>
            <ac:cxnSpMk id="42" creationId="{34870D81-7A9A-495E-B038-0AF502860F22}"/>
          </ac:cxnSpMkLst>
        </pc:cxnChg>
        <pc:cxnChg chg="add del">
          <ac:chgData name="Rafael Kuffner dos Anjos" userId="3925196f-71a7-46bf-baee-ed570243f2ce" providerId="ADAL" clId="{6791FABA-81BA-4DCD-A0A4-7C9D19B8ABD1}" dt="2021-09-15T08:32:54.311" v="130" actId="478"/>
          <ac:cxnSpMkLst>
            <pc:docMk/>
            <pc:sldMk cId="4212032540" sldId="257"/>
            <ac:cxnSpMk id="51" creationId="{D7DF07F0-F8D7-4A64-B062-E89CA33CFF9F}"/>
          </ac:cxnSpMkLst>
        </pc:cxnChg>
        <pc:cxnChg chg="add del mod">
          <ac:chgData name="Rafael Kuffner dos Anjos" userId="3925196f-71a7-46bf-baee-ed570243f2ce" providerId="ADAL" clId="{6791FABA-81BA-4DCD-A0A4-7C9D19B8ABD1}" dt="2021-09-15T08:32:55.856" v="131" actId="478"/>
          <ac:cxnSpMkLst>
            <pc:docMk/>
            <pc:sldMk cId="4212032540" sldId="257"/>
            <ac:cxnSpMk id="53" creationId="{AFE5B655-E893-4693-BD20-D25FA2DAED71}"/>
          </ac:cxnSpMkLst>
        </pc:cxnChg>
      </pc:sldChg>
      <pc:sldChg chg="modSp new mod">
        <pc:chgData name="Rafael Kuffner dos Anjos" userId="3925196f-71a7-46bf-baee-ed570243f2ce" providerId="ADAL" clId="{6791FABA-81BA-4DCD-A0A4-7C9D19B8ABD1}" dt="2021-09-15T08:59:43.065" v="506" actId="20577"/>
        <pc:sldMkLst>
          <pc:docMk/>
          <pc:sldMk cId="3751988437" sldId="258"/>
        </pc:sldMkLst>
        <pc:spChg chg="mod">
          <ac:chgData name="Rafael Kuffner dos Anjos" userId="3925196f-71a7-46bf-baee-ed570243f2ce" providerId="ADAL" clId="{6791FABA-81BA-4DCD-A0A4-7C9D19B8ABD1}" dt="2021-09-15T08:59:43.065" v="506" actId="20577"/>
          <ac:spMkLst>
            <pc:docMk/>
            <pc:sldMk cId="3751988437" sldId="258"/>
            <ac:spMk id="2" creationId="{05EEB8F8-F8BC-488D-91ED-C55166A7CA79}"/>
          </ac:spMkLst>
        </pc:spChg>
        <pc:spChg chg="mod">
          <ac:chgData name="Rafael Kuffner dos Anjos" userId="3925196f-71a7-46bf-baee-ed570243f2ce" providerId="ADAL" clId="{6791FABA-81BA-4DCD-A0A4-7C9D19B8ABD1}" dt="2021-09-15T08:57:00.822" v="478" actId="20577"/>
          <ac:spMkLst>
            <pc:docMk/>
            <pc:sldMk cId="3751988437" sldId="258"/>
            <ac:spMk id="3" creationId="{20FE704C-BE05-4667-A229-CE18BF0B7C5A}"/>
          </ac:spMkLst>
        </pc:spChg>
      </pc:sldChg>
      <pc:sldChg chg="addSp modSp new del mod setBg">
        <pc:chgData name="Rafael Kuffner dos Anjos" userId="3925196f-71a7-46bf-baee-ed570243f2ce" providerId="ADAL" clId="{6791FABA-81BA-4DCD-A0A4-7C9D19B8ABD1}" dt="2021-09-15T09:19:21.106" v="1195" actId="47"/>
        <pc:sldMkLst>
          <pc:docMk/>
          <pc:sldMk cId="2207142196" sldId="259"/>
        </pc:sldMkLst>
        <pc:spChg chg="mod">
          <ac:chgData name="Rafael Kuffner dos Anjos" userId="3925196f-71a7-46bf-baee-ed570243f2ce" providerId="ADAL" clId="{6791FABA-81BA-4DCD-A0A4-7C9D19B8ABD1}" dt="2021-09-15T09:17:35.722" v="1190" actId="21"/>
          <ac:spMkLst>
            <pc:docMk/>
            <pc:sldMk cId="2207142196" sldId="259"/>
            <ac:spMk id="2" creationId="{47C2276F-3BF7-44D8-AC89-28435499EC25}"/>
          </ac:spMkLst>
        </pc:spChg>
        <pc:spChg chg="mod">
          <ac:chgData name="Rafael Kuffner dos Anjos" userId="3925196f-71a7-46bf-baee-ed570243f2ce" providerId="ADAL" clId="{6791FABA-81BA-4DCD-A0A4-7C9D19B8ABD1}" dt="2021-09-15T09:17:42.974" v="1192" actId="21"/>
          <ac:spMkLst>
            <pc:docMk/>
            <pc:sldMk cId="2207142196" sldId="259"/>
            <ac:spMk id="3" creationId="{A589484C-9459-48CA-AE59-E2C8B361764B}"/>
          </ac:spMkLst>
        </pc:spChg>
        <pc:spChg chg="add">
          <ac:chgData name="Rafael Kuffner dos Anjos" userId="3925196f-71a7-46bf-baee-ed570243f2ce" providerId="ADAL" clId="{6791FABA-81BA-4DCD-A0A4-7C9D19B8ABD1}" dt="2021-09-15T09:09:29.646" v="1001" actId="26606"/>
          <ac:spMkLst>
            <pc:docMk/>
            <pc:sldMk cId="2207142196" sldId="259"/>
            <ac:spMk id="8" creationId="{7CB4857B-ED7C-444D-9F04-2F885114A1C2}"/>
          </ac:spMkLst>
        </pc:spChg>
        <pc:spChg chg="add">
          <ac:chgData name="Rafael Kuffner dos Anjos" userId="3925196f-71a7-46bf-baee-ed570243f2ce" providerId="ADAL" clId="{6791FABA-81BA-4DCD-A0A4-7C9D19B8ABD1}" dt="2021-09-15T09:09:29.646" v="1001" actId="26606"/>
          <ac:spMkLst>
            <pc:docMk/>
            <pc:sldMk cId="2207142196" sldId="259"/>
            <ac:spMk id="10" creationId="{D18046FB-44EA-4FD8-A585-EA09A319B2D0}"/>
          </ac:spMkLst>
        </pc:spChg>
        <pc:spChg chg="add">
          <ac:chgData name="Rafael Kuffner dos Anjos" userId="3925196f-71a7-46bf-baee-ed570243f2ce" providerId="ADAL" clId="{6791FABA-81BA-4DCD-A0A4-7C9D19B8ABD1}" dt="2021-09-15T09:09:29.646" v="1001" actId="26606"/>
          <ac:spMkLst>
            <pc:docMk/>
            <pc:sldMk cId="2207142196" sldId="259"/>
            <ac:spMk id="12" creationId="{479F5F2B-8B58-4140-AE6A-51F6C67B18D9}"/>
          </ac:spMkLst>
        </pc:spChg>
      </pc:sldChg>
      <pc:sldChg chg="addSp delSp modSp new mod modAnim">
        <pc:chgData name="Rafael Kuffner dos Anjos" userId="3925196f-71a7-46bf-baee-ed570243f2ce" providerId="ADAL" clId="{6791FABA-81BA-4DCD-A0A4-7C9D19B8ABD1}" dt="2021-09-15T09:28:50.727" v="1362" actId="1035"/>
        <pc:sldMkLst>
          <pc:docMk/>
          <pc:sldMk cId="217006310" sldId="260"/>
        </pc:sldMkLst>
        <pc:spChg chg="del mod">
          <ac:chgData name="Rafael Kuffner dos Anjos" userId="3925196f-71a7-46bf-baee-ed570243f2ce" providerId="ADAL" clId="{6791FABA-81BA-4DCD-A0A4-7C9D19B8ABD1}" dt="2021-09-15T09:28:35.279" v="1332" actId="478"/>
          <ac:spMkLst>
            <pc:docMk/>
            <pc:sldMk cId="217006310" sldId="260"/>
            <ac:spMk id="2" creationId="{A773E849-9367-4F47-B96F-4F75C0CF3C58}"/>
          </ac:spMkLst>
        </pc:spChg>
        <pc:spChg chg="mod">
          <ac:chgData name="Rafael Kuffner dos Anjos" userId="3925196f-71a7-46bf-baee-ed570243f2ce" providerId="ADAL" clId="{6791FABA-81BA-4DCD-A0A4-7C9D19B8ABD1}" dt="2021-09-15T09:28:50.727" v="1362" actId="1035"/>
          <ac:spMkLst>
            <pc:docMk/>
            <pc:sldMk cId="217006310" sldId="260"/>
            <ac:spMk id="3" creationId="{EB1F3C5C-D803-4E79-ABB2-8A90ED4694A6}"/>
          </ac:spMkLst>
        </pc:spChg>
        <pc:spChg chg="add mod">
          <ac:chgData name="Rafael Kuffner dos Anjos" userId="3925196f-71a7-46bf-baee-ed570243f2ce" providerId="ADAL" clId="{6791FABA-81BA-4DCD-A0A4-7C9D19B8ABD1}" dt="2021-09-15T09:28:38.885" v="1346" actId="20577"/>
          <ac:spMkLst>
            <pc:docMk/>
            <pc:sldMk cId="217006310" sldId="260"/>
            <ac:spMk id="14" creationId="{0E3758CE-015A-4074-AFE9-E655DB6A0397}"/>
          </ac:spMkLst>
        </pc:spChg>
        <pc:grpChg chg="add del mod topLvl">
          <ac:chgData name="Rafael Kuffner dos Anjos" userId="3925196f-71a7-46bf-baee-ed570243f2ce" providerId="ADAL" clId="{6791FABA-81BA-4DCD-A0A4-7C9D19B8ABD1}" dt="2021-09-15T09:16:40.973" v="1159" actId="165"/>
          <ac:grpSpMkLst>
            <pc:docMk/>
            <pc:sldMk cId="217006310" sldId="260"/>
            <ac:grpSpMk id="11" creationId="{4A11BAC0-5E2F-435D-B1E5-DC0E2E82FD2E}"/>
          </ac:grpSpMkLst>
        </pc:grpChg>
        <pc:grpChg chg="add del mod">
          <ac:chgData name="Rafael Kuffner dos Anjos" userId="3925196f-71a7-46bf-baee-ed570243f2ce" providerId="ADAL" clId="{6791FABA-81BA-4DCD-A0A4-7C9D19B8ABD1}" dt="2021-09-15T09:16:18.266" v="1131" actId="165"/>
          <ac:grpSpMkLst>
            <pc:docMk/>
            <pc:sldMk cId="217006310" sldId="260"/>
            <ac:grpSpMk id="12" creationId="{73D75D04-D5D8-4DD4-8332-164565EEB701}"/>
          </ac:grpSpMkLst>
        </pc:grpChg>
        <pc:picChg chg="add mod">
          <ac:chgData name="Rafael Kuffner dos Anjos" userId="3925196f-71a7-46bf-baee-ed570243f2ce" providerId="ADAL" clId="{6791FABA-81BA-4DCD-A0A4-7C9D19B8ABD1}" dt="2021-09-15T09:28:50.727" v="1362" actId="1035"/>
          <ac:picMkLst>
            <pc:docMk/>
            <pc:sldMk cId="217006310" sldId="260"/>
            <ac:picMk id="4" creationId="{B1FDA9D5-3B72-4E9F-9464-F21A32112CCD}"/>
          </ac:picMkLst>
        </pc:picChg>
        <pc:picChg chg="add mod topLvl">
          <ac:chgData name="Rafael Kuffner dos Anjos" userId="3925196f-71a7-46bf-baee-ed570243f2ce" providerId="ADAL" clId="{6791FABA-81BA-4DCD-A0A4-7C9D19B8ABD1}" dt="2021-09-15T09:28:50.727" v="1362" actId="1035"/>
          <ac:picMkLst>
            <pc:docMk/>
            <pc:sldMk cId="217006310" sldId="260"/>
            <ac:picMk id="5" creationId="{9418E4FD-3A95-44C0-A5CD-1E050092B671}"/>
          </ac:picMkLst>
        </pc:picChg>
        <pc:picChg chg="add mod topLvl">
          <ac:chgData name="Rafael Kuffner dos Anjos" userId="3925196f-71a7-46bf-baee-ed570243f2ce" providerId="ADAL" clId="{6791FABA-81BA-4DCD-A0A4-7C9D19B8ABD1}" dt="2021-09-15T09:28:50.727" v="1362" actId="1035"/>
          <ac:picMkLst>
            <pc:docMk/>
            <pc:sldMk cId="217006310" sldId="260"/>
            <ac:picMk id="6" creationId="{EDA2E3C6-BE67-4888-8E1B-BEA07CA393F3}"/>
          </ac:picMkLst>
        </pc:picChg>
        <pc:picChg chg="add mod topLvl">
          <ac:chgData name="Rafael Kuffner dos Anjos" userId="3925196f-71a7-46bf-baee-ed570243f2ce" providerId="ADAL" clId="{6791FABA-81BA-4DCD-A0A4-7C9D19B8ABD1}" dt="2021-09-15T09:28:50.727" v="1362" actId="1035"/>
          <ac:picMkLst>
            <pc:docMk/>
            <pc:sldMk cId="217006310" sldId="260"/>
            <ac:picMk id="7" creationId="{D91D9ADB-4555-4443-BE35-80461CAEC0BF}"/>
          </ac:picMkLst>
        </pc:picChg>
        <pc:picChg chg="add mod topLvl">
          <ac:chgData name="Rafael Kuffner dos Anjos" userId="3925196f-71a7-46bf-baee-ed570243f2ce" providerId="ADAL" clId="{6791FABA-81BA-4DCD-A0A4-7C9D19B8ABD1}" dt="2021-09-15T09:28:50.727" v="1362" actId="1035"/>
          <ac:picMkLst>
            <pc:docMk/>
            <pc:sldMk cId="217006310" sldId="260"/>
            <ac:picMk id="8" creationId="{B2AACD9F-A541-49F7-A13C-C23EA49F3567}"/>
          </ac:picMkLst>
        </pc:picChg>
        <pc:picChg chg="add mod topLvl">
          <ac:chgData name="Rafael Kuffner dos Anjos" userId="3925196f-71a7-46bf-baee-ed570243f2ce" providerId="ADAL" clId="{6791FABA-81BA-4DCD-A0A4-7C9D19B8ABD1}" dt="2021-09-15T09:28:50.727" v="1362" actId="1035"/>
          <ac:picMkLst>
            <pc:docMk/>
            <pc:sldMk cId="217006310" sldId="260"/>
            <ac:picMk id="9" creationId="{443076BE-CF71-4E7F-9BFD-A8797A4E60A2}"/>
          </ac:picMkLst>
        </pc:picChg>
        <pc:picChg chg="add mod topLvl">
          <ac:chgData name="Rafael Kuffner dos Anjos" userId="3925196f-71a7-46bf-baee-ed570243f2ce" providerId="ADAL" clId="{6791FABA-81BA-4DCD-A0A4-7C9D19B8ABD1}" dt="2021-09-15T09:28:50.727" v="1362" actId="1035"/>
          <ac:picMkLst>
            <pc:docMk/>
            <pc:sldMk cId="217006310" sldId="260"/>
            <ac:picMk id="10" creationId="{50784FAC-F267-4784-9A26-614B1F70D41B}"/>
          </ac:picMkLst>
        </pc:picChg>
      </pc:sldChg>
      <pc:sldChg chg="addSp delSp modSp new mod setBg">
        <pc:chgData name="Rafael Kuffner dos Anjos" userId="3925196f-71a7-46bf-baee-ed570243f2ce" providerId="ADAL" clId="{6791FABA-81BA-4DCD-A0A4-7C9D19B8ABD1}" dt="2021-09-15T09:08:52.627" v="1000" actId="732"/>
        <pc:sldMkLst>
          <pc:docMk/>
          <pc:sldMk cId="1421165918" sldId="261"/>
        </pc:sldMkLst>
        <pc:spChg chg="mod">
          <ac:chgData name="Rafael Kuffner dos Anjos" userId="3925196f-71a7-46bf-baee-ed570243f2ce" providerId="ADAL" clId="{6791FABA-81BA-4DCD-A0A4-7C9D19B8ABD1}" dt="2021-09-15T09:08:47.255" v="999" actId="404"/>
          <ac:spMkLst>
            <pc:docMk/>
            <pc:sldMk cId="1421165918" sldId="261"/>
            <ac:spMk id="2" creationId="{930B699D-271F-445D-980E-135EDC32D802}"/>
          </ac:spMkLst>
        </pc:spChg>
        <pc:spChg chg="mod">
          <ac:chgData name="Rafael Kuffner dos Anjos" userId="3925196f-71a7-46bf-baee-ed570243f2ce" providerId="ADAL" clId="{6791FABA-81BA-4DCD-A0A4-7C9D19B8ABD1}" dt="2021-09-15T09:08:41.875" v="998" actId="26606"/>
          <ac:spMkLst>
            <pc:docMk/>
            <pc:sldMk cId="1421165918" sldId="261"/>
            <ac:spMk id="3" creationId="{B2CC6CB5-AED6-4B91-8840-04CE2707F045}"/>
          </ac:spMkLst>
        </pc:spChg>
        <pc:spChg chg="add del">
          <ac:chgData name="Rafael Kuffner dos Anjos" userId="3925196f-71a7-46bf-baee-ed570243f2ce" providerId="ADAL" clId="{6791FABA-81BA-4DCD-A0A4-7C9D19B8ABD1}" dt="2021-09-15T09:05:12.519" v="577" actId="26606"/>
          <ac:spMkLst>
            <pc:docMk/>
            <pc:sldMk cId="1421165918" sldId="261"/>
            <ac:spMk id="71" creationId="{F13C74B1-5B17-4795-BED0-7140497B445A}"/>
          </ac:spMkLst>
        </pc:spChg>
        <pc:spChg chg="add del">
          <ac:chgData name="Rafael Kuffner dos Anjos" userId="3925196f-71a7-46bf-baee-ed570243f2ce" providerId="ADAL" clId="{6791FABA-81BA-4DCD-A0A4-7C9D19B8ABD1}" dt="2021-09-15T09:05:12.519" v="577" actId="26606"/>
          <ac:spMkLst>
            <pc:docMk/>
            <pc:sldMk cId="1421165918" sldId="261"/>
            <ac:spMk id="73" creationId="{D4974D33-8DC5-464E-8C6D-BE58F0669C17}"/>
          </ac:spMkLst>
        </pc:spChg>
        <pc:picChg chg="add mod">
          <ac:chgData name="Rafael Kuffner dos Anjos" userId="3925196f-71a7-46bf-baee-ed570243f2ce" providerId="ADAL" clId="{6791FABA-81BA-4DCD-A0A4-7C9D19B8ABD1}" dt="2021-09-15T09:08:52.627" v="1000" actId="732"/>
          <ac:picMkLst>
            <pc:docMk/>
            <pc:sldMk cId="1421165918" sldId="261"/>
            <ac:picMk id="1026" creationId="{60009E06-FBAE-439A-9D34-40D060A6482C}"/>
          </ac:picMkLst>
        </pc:picChg>
        <pc:cxnChg chg="add del">
          <ac:chgData name="Rafael Kuffner dos Anjos" userId="3925196f-71a7-46bf-baee-ed570243f2ce" providerId="ADAL" clId="{6791FABA-81BA-4DCD-A0A4-7C9D19B8ABD1}" dt="2021-09-15T09:08:41.875" v="998" actId="26606"/>
          <ac:cxnSpMkLst>
            <pc:docMk/>
            <pc:sldMk cId="1421165918" sldId="261"/>
            <ac:cxnSpMk id="1028" creationId="{A7F400EE-A8A5-48AF-B4D6-291B52C6F0B0}"/>
          </ac:cxnSpMkLst>
        </pc:cxnChg>
      </pc:sldChg>
      <pc:sldChg chg="modSp new mod">
        <pc:chgData name="Rafael Kuffner dos Anjos" userId="3925196f-71a7-46bf-baee-ed570243f2ce" providerId="ADAL" clId="{6791FABA-81BA-4DCD-A0A4-7C9D19B8ABD1}" dt="2021-09-15T09:19:18.062" v="1194" actId="5793"/>
        <pc:sldMkLst>
          <pc:docMk/>
          <pc:sldMk cId="2273869383" sldId="262"/>
        </pc:sldMkLst>
        <pc:spChg chg="mod">
          <ac:chgData name="Rafael Kuffner dos Anjos" userId="3925196f-71a7-46bf-baee-ed570243f2ce" providerId="ADAL" clId="{6791FABA-81BA-4DCD-A0A4-7C9D19B8ABD1}" dt="2021-09-15T09:17:38.255" v="1191"/>
          <ac:spMkLst>
            <pc:docMk/>
            <pc:sldMk cId="2273869383" sldId="262"/>
            <ac:spMk id="2" creationId="{D0AED01A-9408-45DE-BB0E-B29A511519CA}"/>
          </ac:spMkLst>
        </pc:spChg>
        <pc:spChg chg="mod">
          <ac:chgData name="Rafael Kuffner dos Anjos" userId="3925196f-71a7-46bf-baee-ed570243f2ce" providerId="ADAL" clId="{6791FABA-81BA-4DCD-A0A4-7C9D19B8ABD1}" dt="2021-09-15T09:19:18.062" v="1194" actId="5793"/>
          <ac:spMkLst>
            <pc:docMk/>
            <pc:sldMk cId="2273869383" sldId="262"/>
            <ac:spMk id="3" creationId="{5A3BBADD-D8F5-44C1-9B13-78F611CCC71F}"/>
          </ac:spMkLst>
        </pc:spChg>
      </pc:sldChg>
      <pc:sldChg chg="addSp delSp modSp new mod setBg setClrOvrMap">
        <pc:chgData name="Rafael Kuffner dos Anjos" userId="3925196f-71a7-46bf-baee-ed570243f2ce" providerId="ADAL" clId="{6791FABA-81BA-4DCD-A0A4-7C9D19B8ABD1}" dt="2021-09-15T14:32:26.322" v="1874" actId="1076"/>
        <pc:sldMkLst>
          <pc:docMk/>
          <pc:sldMk cId="1272890083" sldId="263"/>
        </pc:sldMkLst>
        <pc:spChg chg="mod">
          <ac:chgData name="Rafael Kuffner dos Anjos" userId="3925196f-71a7-46bf-baee-ed570243f2ce" providerId="ADAL" clId="{6791FABA-81BA-4DCD-A0A4-7C9D19B8ABD1}" dt="2021-09-15T09:29:14.758" v="1371" actId="14100"/>
          <ac:spMkLst>
            <pc:docMk/>
            <pc:sldMk cId="1272890083" sldId="263"/>
            <ac:spMk id="2" creationId="{1D981D4D-D734-4FD1-BA11-A85ADCE95A0F}"/>
          </ac:spMkLst>
        </pc:spChg>
        <pc:spChg chg="del">
          <ac:chgData name="Rafael Kuffner dos Anjos" userId="3925196f-71a7-46bf-baee-ed570243f2ce" providerId="ADAL" clId="{6791FABA-81BA-4DCD-A0A4-7C9D19B8ABD1}" dt="2021-09-15T09:19:45.314" v="1198" actId="478"/>
          <ac:spMkLst>
            <pc:docMk/>
            <pc:sldMk cId="1272890083" sldId="263"/>
            <ac:spMk id="3" creationId="{6F40D941-5825-4184-90D1-8F8A56429BE6}"/>
          </ac:spMkLst>
        </pc:spChg>
        <pc:spChg chg="add mod">
          <ac:chgData name="Rafael Kuffner dos Anjos" userId="3925196f-71a7-46bf-baee-ed570243f2ce" providerId="ADAL" clId="{6791FABA-81BA-4DCD-A0A4-7C9D19B8ABD1}" dt="2021-09-15T14:32:26.322" v="1874" actId="1076"/>
          <ac:spMkLst>
            <pc:docMk/>
            <pc:sldMk cId="1272890083" sldId="263"/>
            <ac:spMk id="8" creationId="{72ACF221-CE85-4204-9938-101745E62190}"/>
          </ac:spMkLst>
        </pc:spChg>
        <pc:spChg chg="add del">
          <ac:chgData name="Rafael Kuffner dos Anjos" userId="3925196f-71a7-46bf-baee-ed570243f2ce" providerId="ADAL" clId="{6791FABA-81BA-4DCD-A0A4-7C9D19B8ABD1}" dt="2021-09-15T10:07:53.666" v="1654" actId="478"/>
          <ac:spMkLst>
            <pc:docMk/>
            <pc:sldMk cId="1272890083" sldId="263"/>
            <ac:spMk id="9" creationId="{C91A4AE9-B3B3-4D53-9ECE-BFF74DD0109B}"/>
          </ac:spMkLst>
        </pc:spChg>
        <pc:spChg chg="add del">
          <ac:chgData name="Rafael Kuffner dos Anjos" userId="3925196f-71a7-46bf-baee-ed570243f2ce" providerId="ADAL" clId="{6791FABA-81BA-4DCD-A0A4-7C9D19B8ABD1}" dt="2021-09-15T09:20:05.697" v="1201" actId="26606"/>
          <ac:spMkLst>
            <pc:docMk/>
            <pc:sldMk cId="1272890083" sldId="263"/>
            <ac:spMk id="10" creationId="{70BDD0CE-06A4-404B-8A13-580229C1C923}"/>
          </ac:spMkLst>
        </pc:spChg>
        <pc:spChg chg="add del">
          <ac:chgData name="Rafael Kuffner dos Anjos" userId="3925196f-71a7-46bf-baee-ed570243f2ce" providerId="ADAL" clId="{6791FABA-81BA-4DCD-A0A4-7C9D19B8ABD1}" dt="2021-09-15T09:20:05.697" v="1201" actId="26606"/>
          <ac:spMkLst>
            <pc:docMk/>
            <pc:sldMk cId="1272890083" sldId="263"/>
            <ac:spMk id="12" creationId="{EE9899FA-8881-472C-AA59-D08A89CA8AEF}"/>
          </ac:spMkLst>
        </pc:spChg>
        <pc:spChg chg="add del">
          <ac:chgData name="Rafael Kuffner dos Anjos" userId="3925196f-71a7-46bf-baee-ed570243f2ce" providerId="ADAL" clId="{6791FABA-81BA-4DCD-A0A4-7C9D19B8ABD1}" dt="2021-09-15T09:20:05.697" v="1201" actId="26606"/>
          <ac:spMkLst>
            <pc:docMk/>
            <pc:sldMk cId="1272890083" sldId="263"/>
            <ac:spMk id="14" creationId="{080B7D90-3DF1-4514-B26D-616BE35553C9}"/>
          </ac:spMkLst>
        </pc:spChg>
        <pc:spChg chg="add del">
          <ac:chgData name="Rafael Kuffner dos Anjos" userId="3925196f-71a7-46bf-baee-ed570243f2ce" providerId="ADAL" clId="{6791FABA-81BA-4DCD-A0A4-7C9D19B8ABD1}" dt="2021-09-15T09:20:13.001" v="1203" actId="26606"/>
          <ac:spMkLst>
            <pc:docMk/>
            <pc:sldMk cId="1272890083" sldId="263"/>
            <ac:spMk id="16" creationId="{78BA5F19-D5E1-4ECC-BEC2-DF7AEDFD7C50}"/>
          </ac:spMkLst>
        </pc:spChg>
        <pc:spChg chg="add del">
          <ac:chgData name="Rafael Kuffner dos Anjos" userId="3925196f-71a7-46bf-baee-ed570243f2ce" providerId="ADAL" clId="{6791FABA-81BA-4DCD-A0A4-7C9D19B8ABD1}" dt="2021-09-15T09:20:13.001" v="1203" actId="26606"/>
          <ac:spMkLst>
            <pc:docMk/>
            <pc:sldMk cId="1272890083" sldId="263"/>
            <ac:spMk id="17" creationId="{50CC88A9-A661-4C48-866E-8734E51140B1}"/>
          </ac:spMkLst>
        </pc:spChg>
        <pc:spChg chg="add del">
          <ac:chgData name="Rafael Kuffner dos Anjos" userId="3925196f-71a7-46bf-baee-ed570243f2ce" providerId="ADAL" clId="{6791FABA-81BA-4DCD-A0A4-7C9D19B8ABD1}" dt="2021-09-15T09:20:13.001" v="1203" actId="26606"/>
          <ac:spMkLst>
            <pc:docMk/>
            <pc:sldMk cId="1272890083" sldId="263"/>
            <ac:spMk id="18" creationId="{CFDF195F-784B-4D00-8C92-6FC1B0499EA1}"/>
          </ac:spMkLst>
        </pc:spChg>
        <pc:spChg chg="add del">
          <ac:chgData name="Rafael Kuffner dos Anjos" userId="3925196f-71a7-46bf-baee-ed570243f2ce" providerId="ADAL" clId="{6791FABA-81BA-4DCD-A0A4-7C9D19B8ABD1}" dt="2021-09-15T09:20:13.760" v="1205" actId="26606"/>
          <ac:spMkLst>
            <pc:docMk/>
            <pc:sldMk cId="1272890083" sldId="263"/>
            <ac:spMk id="20" creationId="{99ED5833-B85B-4103-8A3B-CAB0308E6C15}"/>
          </ac:spMkLst>
        </pc:spChg>
        <pc:spChg chg="add del">
          <ac:chgData name="Rafael Kuffner dos Anjos" userId="3925196f-71a7-46bf-baee-ed570243f2ce" providerId="ADAL" clId="{6791FABA-81BA-4DCD-A0A4-7C9D19B8ABD1}" dt="2021-09-15T09:20:14.698" v="1207" actId="26606"/>
          <ac:spMkLst>
            <pc:docMk/>
            <pc:sldMk cId="1272890083" sldId="263"/>
            <ac:spMk id="23" creationId="{823AC064-BC96-4F32-8AE1-B2FD38754823}"/>
          </ac:spMkLst>
        </pc:spChg>
        <pc:spChg chg="add del">
          <ac:chgData name="Rafael Kuffner dos Anjos" userId="3925196f-71a7-46bf-baee-ed570243f2ce" providerId="ADAL" clId="{6791FABA-81BA-4DCD-A0A4-7C9D19B8ABD1}" dt="2021-09-15T09:20:16.081" v="1211" actId="26606"/>
          <ac:spMkLst>
            <pc:docMk/>
            <pc:sldMk cId="1272890083" sldId="263"/>
            <ac:spMk id="28" creationId="{0DE6A193-4755-479A-BC6F-A7EBCA73BE1A}"/>
          </ac:spMkLst>
        </pc:spChg>
        <pc:spChg chg="add del">
          <ac:chgData name="Rafael Kuffner dos Anjos" userId="3925196f-71a7-46bf-baee-ed570243f2ce" providerId="ADAL" clId="{6791FABA-81BA-4DCD-A0A4-7C9D19B8ABD1}" dt="2021-09-15T09:20:16.081" v="1211" actId="26606"/>
          <ac:spMkLst>
            <pc:docMk/>
            <pc:sldMk cId="1272890083" sldId="263"/>
            <ac:spMk id="29" creationId="{5A55B759-31A7-423C-9BC2-A8BC09FE98B9}"/>
          </ac:spMkLst>
        </pc:spChg>
        <pc:spChg chg="add del">
          <ac:chgData name="Rafael Kuffner dos Anjos" userId="3925196f-71a7-46bf-baee-ed570243f2ce" providerId="ADAL" clId="{6791FABA-81BA-4DCD-A0A4-7C9D19B8ABD1}" dt="2021-09-15T09:20:16.081" v="1211" actId="26606"/>
          <ac:spMkLst>
            <pc:docMk/>
            <pc:sldMk cId="1272890083" sldId="263"/>
            <ac:spMk id="30" creationId="{F78796AF-79A0-47AC-BEFD-BFFC00F968C4}"/>
          </ac:spMkLst>
        </pc:spChg>
        <pc:spChg chg="add del">
          <ac:chgData name="Rafael Kuffner dos Anjos" userId="3925196f-71a7-46bf-baee-ed570243f2ce" providerId="ADAL" clId="{6791FABA-81BA-4DCD-A0A4-7C9D19B8ABD1}" dt="2021-09-15T09:20:21.226" v="1213" actId="26606"/>
          <ac:spMkLst>
            <pc:docMk/>
            <pc:sldMk cId="1272890083" sldId="263"/>
            <ac:spMk id="33" creationId="{823AC064-BC96-4F32-8AE1-B2FD38754823}"/>
          </ac:spMkLst>
        </pc:spChg>
        <pc:picChg chg="add del mod ord">
          <ac:chgData name="Rafael Kuffner dos Anjos" userId="3925196f-71a7-46bf-baee-ed570243f2ce" providerId="ADAL" clId="{6791FABA-81BA-4DCD-A0A4-7C9D19B8ABD1}" dt="2021-09-15T09:20:21.807" v="1214"/>
          <ac:picMkLst>
            <pc:docMk/>
            <pc:sldMk cId="1272890083" sldId="263"/>
            <ac:picMk id="4" creationId="{626DB28A-B433-4644-82B5-5E1F5AEA51BB}"/>
          </ac:picMkLst>
        </pc:picChg>
        <pc:picChg chg="add del mod">
          <ac:chgData name="Rafael Kuffner dos Anjos" userId="3925196f-71a7-46bf-baee-ed570243f2ce" providerId="ADAL" clId="{6791FABA-81BA-4DCD-A0A4-7C9D19B8ABD1}" dt="2021-09-15T09:20:21.807" v="1214"/>
          <ac:picMkLst>
            <pc:docMk/>
            <pc:sldMk cId="1272890083" sldId="263"/>
            <ac:picMk id="5" creationId="{8C898194-A68A-45FC-A631-57BD6F7A7881}"/>
          </ac:picMkLst>
        </pc:picChg>
        <pc:picChg chg="add mod">
          <ac:chgData name="Rafael Kuffner dos Anjos" userId="3925196f-71a7-46bf-baee-ed570243f2ce" providerId="ADAL" clId="{6791FABA-81BA-4DCD-A0A4-7C9D19B8ABD1}" dt="2021-09-15T09:29:05.771" v="1365" actId="1076"/>
          <ac:picMkLst>
            <pc:docMk/>
            <pc:sldMk cId="1272890083" sldId="263"/>
            <ac:picMk id="25" creationId="{33B7E2E8-AA1C-4E38-A3EA-88D66E7998A1}"/>
          </ac:picMkLst>
        </pc:picChg>
        <pc:picChg chg="add del mod">
          <ac:chgData name="Rafael Kuffner dos Anjos" userId="3925196f-71a7-46bf-baee-ed570243f2ce" providerId="ADAL" clId="{6791FABA-81BA-4DCD-A0A4-7C9D19B8ABD1}" dt="2021-09-15T14:32:22.101" v="1873" actId="478"/>
          <ac:picMkLst>
            <pc:docMk/>
            <pc:sldMk cId="1272890083" sldId="263"/>
            <ac:picMk id="27" creationId="{88FF35AF-BA0A-4F6B-AC60-32E10DED1C9E}"/>
          </ac:picMkLst>
        </pc:picChg>
        <pc:cxnChg chg="add mod">
          <ac:chgData name="Rafael Kuffner dos Anjos" userId="3925196f-71a7-46bf-baee-ed570243f2ce" providerId="ADAL" clId="{6791FABA-81BA-4DCD-A0A4-7C9D19B8ABD1}" dt="2021-09-15T09:21:24.121" v="1258" actId="1036"/>
          <ac:cxnSpMkLst>
            <pc:docMk/>
            <pc:sldMk cId="1272890083" sldId="263"/>
            <ac:cxnSpMk id="7" creationId="{258A89BE-9B7A-4613-9C9F-08FE9FF32216}"/>
          </ac:cxnSpMkLst>
        </pc:cxnChg>
        <pc:cxnChg chg="add del">
          <ac:chgData name="Rafael Kuffner dos Anjos" userId="3925196f-71a7-46bf-baee-ed570243f2ce" providerId="ADAL" clId="{6791FABA-81BA-4DCD-A0A4-7C9D19B8ABD1}" dt="2021-09-15T09:20:14.698" v="1207" actId="26606"/>
          <ac:cxnSpMkLst>
            <pc:docMk/>
            <pc:sldMk cId="1272890083" sldId="263"/>
            <ac:cxnSpMk id="22" creationId="{DB146403-F3D6-484B-B2ED-97F9565D0370}"/>
          </ac:cxnSpMkLst>
        </pc:cxnChg>
        <pc:cxnChg chg="add del">
          <ac:chgData name="Rafael Kuffner dos Anjos" userId="3925196f-71a7-46bf-baee-ed570243f2ce" providerId="ADAL" clId="{6791FABA-81BA-4DCD-A0A4-7C9D19B8ABD1}" dt="2021-09-15T09:20:14.698" v="1207" actId="26606"/>
          <ac:cxnSpMkLst>
            <pc:docMk/>
            <pc:sldMk cId="1272890083" sldId="263"/>
            <ac:cxnSpMk id="24" creationId="{7E7C77BC-7138-40B1-A15B-20F57A494629}"/>
          </ac:cxnSpMkLst>
        </pc:cxnChg>
        <pc:cxnChg chg="add del">
          <ac:chgData name="Rafael Kuffner dos Anjos" userId="3925196f-71a7-46bf-baee-ed570243f2ce" providerId="ADAL" clId="{6791FABA-81BA-4DCD-A0A4-7C9D19B8ABD1}" dt="2021-09-15T09:20:15.458" v="1209" actId="26606"/>
          <ac:cxnSpMkLst>
            <pc:docMk/>
            <pc:sldMk cId="1272890083" sldId="263"/>
            <ac:cxnSpMk id="26" creationId="{3D83F26F-C55B-4A92-9AFF-4894D14E27C5}"/>
          </ac:cxnSpMkLst>
        </pc:cxnChg>
        <pc:cxnChg chg="add mod">
          <ac:chgData name="Rafael Kuffner dos Anjos" userId="3925196f-71a7-46bf-baee-ed570243f2ce" providerId="ADAL" clId="{6791FABA-81BA-4DCD-A0A4-7C9D19B8ABD1}" dt="2021-09-15T09:21:24.121" v="1258" actId="1036"/>
          <ac:cxnSpMkLst>
            <pc:docMk/>
            <pc:sldMk cId="1272890083" sldId="263"/>
            <ac:cxnSpMk id="31" creationId="{F346E387-A8AD-4ECC-9FDC-7EF8B7C5CE4A}"/>
          </ac:cxnSpMkLst>
        </pc:cxnChg>
        <pc:cxnChg chg="add del">
          <ac:chgData name="Rafael Kuffner dos Anjos" userId="3925196f-71a7-46bf-baee-ed570243f2ce" providerId="ADAL" clId="{6791FABA-81BA-4DCD-A0A4-7C9D19B8ABD1}" dt="2021-09-15T09:20:21.226" v="1213" actId="26606"/>
          <ac:cxnSpMkLst>
            <pc:docMk/>
            <pc:sldMk cId="1272890083" sldId="263"/>
            <ac:cxnSpMk id="32" creationId="{DB146403-F3D6-484B-B2ED-97F9565D0370}"/>
          </ac:cxnSpMkLst>
        </pc:cxnChg>
        <pc:cxnChg chg="add del">
          <ac:chgData name="Rafael Kuffner dos Anjos" userId="3925196f-71a7-46bf-baee-ed570243f2ce" providerId="ADAL" clId="{6791FABA-81BA-4DCD-A0A4-7C9D19B8ABD1}" dt="2021-09-15T09:20:21.226" v="1213" actId="26606"/>
          <ac:cxnSpMkLst>
            <pc:docMk/>
            <pc:sldMk cId="1272890083" sldId="263"/>
            <ac:cxnSpMk id="34" creationId="{7E7C77BC-7138-40B1-A15B-20F57A494629}"/>
          </ac:cxnSpMkLst>
        </pc:cxnChg>
      </pc:sldChg>
      <pc:sldChg chg="addSp delSp modSp new mod setBg delAnim modAnim">
        <pc:chgData name="Rafael Kuffner dos Anjos" userId="3925196f-71a7-46bf-baee-ed570243f2ce" providerId="ADAL" clId="{6791FABA-81BA-4DCD-A0A4-7C9D19B8ABD1}" dt="2021-09-15T09:51:04.226" v="1455"/>
        <pc:sldMkLst>
          <pc:docMk/>
          <pc:sldMk cId="3542097803" sldId="264"/>
        </pc:sldMkLst>
        <pc:spChg chg="mod">
          <ac:chgData name="Rafael Kuffner dos Anjos" userId="3925196f-71a7-46bf-baee-ed570243f2ce" providerId="ADAL" clId="{6791FABA-81BA-4DCD-A0A4-7C9D19B8ABD1}" dt="2021-09-15T09:50:38.901" v="1447" actId="26606"/>
          <ac:spMkLst>
            <pc:docMk/>
            <pc:sldMk cId="3542097803" sldId="264"/>
            <ac:spMk id="2" creationId="{6F74A78E-4F06-419D-A461-70B504C8A865}"/>
          </ac:spMkLst>
        </pc:spChg>
        <pc:spChg chg="mod">
          <ac:chgData name="Rafael Kuffner dos Anjos" userId="3925196f-71a7-46bf-baee-ed570243f2ce" providerId="ADAL" clId="{6791FABA-81BA-4DCD-A0A4-7C9D19B8ABD1}" dt="2021-09-15T09:51:04.226" v="1455"/>
          <ac:spMkLst>
            <pc:docMk/>
            <pc:sldMk cId="3542097803" sldId="264"/>
            <ac:spMk id="3" creationId="{5C514A73-564E-42BF-B10F-A067F60A9158}"/>
          </ac:spMkLst>
        </pc:spChg>
        <pc:spChg chg="add del mod">
          <ac:chgData name="Rafael Kuffner dos Anjos" userId="3925196f-71a7-46bf-baee-ed570243f2ce" providerId="ADAL" clId="{6791FABA-81BA-4DCD-A0A4-7C9D19B8ABD1}" dt="2021-09-15T09:50:10.479" v="1439" actId="478"/>
          <ac:spMkLst>
            <pc:docMk/>
            <pc:sldMk cId="3542097803" sldId="264"/>
            <ac:spMk id="15" creationId="{E513E138-9778-4F21-9D8C-3E0E2A22555A}"/>
          </ac:spMkLst>
        </pc:spChg>
        <pc:spChg chg="add del mod">
          <ac:chgData name="Rafael Kuffner dos Anjos" userId="3925196f-71a7-46bf-baee-ed570243f2ce" providerId="ADAL" clId="{6791FABA-81BA-4DCD-A0A4-7C9D19B8ABD1}" dt="2021-09-15T09:50:19.992" v="1444" actId="478"/>
          <ac:spMkLst>
            <pc:docMk/>
            <pc:sldMk cId="3542097803" sldId="264"/>
            <ac:spMk id="16" creationId="{C6A869FB-52ED-4124-8F97-AA19E2F0C8A4}"/>
          </ac:spMkLst>
        </pc:spChg>
        <pc:spChg chg="add del mod">
          <ac:chgData name="Rafael Kuffner dos Anjos" userId="3925196f-71a7-46bf-baee-ed570243f2ce" providerId="ADAL" clId="{6791FABA-81BA-4DCD-A0A4-7C9D19B8ABD1}" dt="2021-09-15T09:50:14.519" v="1440" actId="478"/>
          <ac:spMkLst>
            <pc:docMk/>
            <pc:sldMk cId="3542097803" sldId="264"/>
            <ac:spMk id="17" creationId="{C71181DE-65D7-4E2E-B14B-775CF1962A31}"/>
          </ac:spMkLst>
        </pc:spChg>
        <pc:picChg chg="add mod">
          <ac:chgData name="Rafael Kuffner dos Anjos" userId="3925196f-71a7-46bf-baee-ed570243f2ce" providerId="ADAL" clId="{6791FABA-81BA-4DCD-A0A4-7C9D19B8ABD1}" dt="2021-09-15T09:50:47.265" v="1448" actId="732"/>
          <ac:picMkLst>
            <pc:docMk/>
            <pc:sldMk cId="3542097803" sldId="264"/>
            <ac:picMk id="2050" creationId="{B81FD1AE-C8F0-49A6-9816-DA899A50478D}"/>
          </ac:picMkLst>
        </pc:picChg>
        <pc:cxnChg chg="add del mod">
          <ac:chgData name="Rafael Kuffner dos Anjos" userId="3925196f-71a7-46bf-baee-ed570243f2ce" providerId="ADAL" clId="{6791FABA-81BA-4DCD-A0A4-7C9D19B8ABD1}" dt="2021-09-15T09:47:53.336" v="1412" actId="478"/>
          <ac:cxnSpMkLst>
            <pc:docMk/>
            <pc:sldMk cId="3542097803" sldId="264"/>
            <ac:cxnSpMk id="4" creationId="{601D5C97-FA1A-4AD2-9640-F2C89868FBB1}"/>
          </ac:cxnSpMkLst>
        </pc:cxnChg>
        <pc:cxnChg chg="add del mod">
          <ac:chgData name="Rafael Kuffner dos Anjos" userId="3925196f-71a7-46bf-baee-ed570243f2ce" providerId="ADAL" clId="{6791FABA-81BA-4DCD-A0A4-7C9D19B8ABD1}" dt="2021-09-15T09:50:18.263" v="1443" actId="478"/>
          <ac:cxnSpMkLst>
            <pc:docMk/>
            <pc:sldMk cId="3542097803" sldId="264"/>
            <ac:cxnSpMk id="5" creationId="{60F93AD2-ADAB-448E-B505-5C95114DFE1E}"/>
          </ac:cxnSpMkLst>
        </pc:cxnChg>
        <pc:cxnChg chg="add del mod">
          <ac:chgData name="Rafael Kuffner dos Anjos" userId="3925196f-71a7-46bf-baee-ed570243f2ce" providerId="ADAL" clId="{6791FABA-81BA-4DCD-A0A4-7C9D19B8ABD1}" dt="2021-09-15T09:50:17.788" v="1442" actId="478"/>
          <ac:cxnSpMkLst>
            <pc:docMk/>
            <pc:sldMk cId="3542097803" sldId="264"/>
            <ac:cxnSpMk id="6" creationId="{46A7F3B4-C06C-437E-97A7-C31D4231DA50}"/>
          </ac:cxnSpMkLst>
        </pc:cxnChg>
        <pc:cxnChg chg="add del">
          <ac:chgData name="Rafael Kuffner dos Anjos" userId="3925196f-71a7-46bf-baee-ed570243f2ce" providerId="ADAL" clId="{6791FABA-81BA-4DCD-A0A4-7C9D19B8ABD1}" dt="2021-09-15T09:30:26.301" v="1410" actId="11529"/>
          <ac:cxnSpMkLst>
            <pc:docMk/>
            <pc:sldMk cId="3542097803" sldId="264"/>
            <ac:cxnSpMk id="9" creationId="{C37041F2-40C0-4D57-B0A6-EB1E444991CB}"/>
          </ac:cxnSpMkLst>
        </pc:cxnChg>
        <pc:cxnChg chg="add del mod">
          <ac:chgData name="Rafael Kuffner dos Anjos" userId="3925196f-71a7-46bf-baee-ed570243f2ce" providerId="ADAL" clId="{6791FABA-81BA-4DCD-A0A4-7C9D19B8ABD1}" dt="2021-09-15T09:50:16.735" v="1441" actId="478"/>
          <ac:cxnSpMkLst>
            <pc:docMk/>
            <pc:sldMk cId="3542097803" sldId="264"/>
            <ac:cxnSpMk id="11" creationId="{6B971C3E-2E19-4F75-8A67-64EEEDE3E67B}"/>
          </ac:cxnSpMkLst>
        </pc:cxnChg>
        <pc:cxnChg chg="add">
          <ac:chgData name="Rafael Kuffner dos Anjos" userId="3925196f-71a7-46bf-baee-ed570243f2ce" providerId="ADAL" clId="{6791FABA-81BA-4DCD-A0A4-7C9D19B8ABD1}" dt="2021-09-15T09:50:38.901" v="1447" actId="26606"/>
          <ac:cxnSpMkLst>
            <pc:docMk/>
            <pc:sldMk cId="3542097803" sldId="264"/>
            <ac:cxnSpMk id="71" creationId="{A7F400EE-A8A5-48AF-B4D6-291B52C6F0B0}"/>
          </ac:cxnSpMkLst>
        </pc:cxnChg>
      </pc:sldChg>
      <pc:sldChg chg="addSp delSp modSp new mod modAnim">
        <pc:chgData name="Rafael Kuffner dos Anjos" userId="3925196f-71a7-46bf-baee-ed570243f2ce" providerId="ADAL" clId="{6791FABA-81BA-4DCD-A0A4-7C9D19B8ABD1}" dt="2021-09-15T09:56:56.934" v="1560" actId="1076"/>
        <pc:sldMkLst>
          <pc:docMk/>
          <pc:sldMk cId="1537784028" sldId="265"/>
        </pc:sldMkLst>
        <pc:spChg chg="mod">
          <ac:chgData name="Rafael Kuffner dos Anjos" userId="3925196f-71a7-46bf-baee-ed570243f2ce" providerId="ADAL" clId="{6791FABA-81BA-4DCD-A0A4-7C9D19B8ABD1}" dt="2021-09-15T09:51:29.954" v="1457"/>
          <ac:spMkLst>
            <pc:docMk/>
            <pc:sldMk cId="1537784028" sldId="265"/>
            <ac:spMk id="2" creationId="{EDBEB779-735D-4A9F-9B3A-2861E445B30D}"/>
          </ac:spMkLst>
        </pc:spChg>
        <pc:spChg chg="del">
          <ac:chgData name="Rafael Kuffner dos Anjos" userId="3925196f-71a7-46bf-baee-ed570243f2ce" providerId="ADAL" clId="{6791FABA-81BA-4DCD-A0A4-7C9D19B8ABD1}" dt="2021-09-15T09:51:41.201" v="1458" actId="478"/>
          <ac:spMkLst>
            <pc:docMk/>
            <pc:sldMk cId="1537784028" sldId="265"/>
            <ac:spMk id="3" creationId="{52612DC5-50F0-42D8-AD50-12B60C7F6205}"/>
          </ac:spMkLst>
        </pc:spChg>
        <pc:spChg chg="add mod topLvl">
          <ac:chgData name="Rafael Kuffner dos Anjos" userId="3925196f-71a7-46bf-baee-ed570243f2ce" providerId="ADAL" clId="{6791FABA-81BA-4DCD-A0A4-7C9D19B8ABD1}" dt="2021-09-15T09:54:06.779" v="1487" actId="165"/>
          <ac:spMkLst>
            <pc:docMk/>
            <pc:sldMk cId="1537784028" sldId="265"/>
            <ac:spMk id="9" creationId="{FF4B2925-9210-42C1-82E4-C32DA39652AB}"/>
          </ac:spMkLst>
        </pc:spChg>
        <pc:spChg chg="mod">
          <ac:chgData name="Rafael Kuffner dos Anjos" userId="3925196f-71a7-46bf-baee-ed570243f2ce" providerId="ADAL" clId="{6791FABA-81BA-4DCD-A0A4-7C9D19B8ABD1}" dt="2021-09-15T09:54:06.779" v="1487" actId="165"/>
          <ac:spMkLst>
            <pc:docMk/>
            <pc:sldMk cId="1537784028" sldId="265"/>
            <ac:spMk id="12" creationId="{DC240589-165B-47E8-8DDE-EE8A766A3B83}"/>
          </ac:spMkLst>
        </pc:spChg>
        <pc:spChg chg="add mod topLvl">
          <ac:chgData name="Rafael Kuffner dos Anjos" userId="3925196f-71a7-46bf-baee-ed570243f2ce" providerId="ADAL" clId="{6791FABA-81BA-4DCD-A0A4-7C9D19B8ABD1}" dt="2021-09-15T09:56:40.155" v="1556" actId="1076"/>
          <ac:spMkLst>
            <pc:docMk/>
            <pc:sldMk cId="1537784028" sldId="265"/>
            <ac:spMk id="13" creationId="{FE1D876B-EB95-4E07-8081-342B37820532}"/>
          </ac:spMkLst>
        </pc:spChg>
        <pc:spChg chg="add mod">
          <ac:chgData name="Rafael Kuffner dos Anjos" userId="3925196f-71a7-46bf-baee-ed570243f2ce" providerId="ADAL" clId="{6791FABA-81BA-4DCD-A0A4-7C9D19B8ABD1}" dt="2021-09-15T09:56:56.934" v="1560" actId="1076"/>
          <ac:spMkLst>
            <pc:docMk/>
            <pc:sldMk cId="1537784028" sldId="265"/>
            <ac:spMk id="24" creationId="{6A32D00C-B937-4A59-AF84-6011346E41F7}"/>
          </ac:spMkLst>
        </pc:spChg>
        <pc:spChg chg="add mod">
          <ac:chgData name="Rafael Kuffner dos Anjos" userId="3925196f-71a7-46bf-baee-ed570243f2ce" providerId="ADAL" clId="{6791FABA-81BA-4DCD-A0A4-7C9D19B8ABD1}" dt="2021-09-15T09:56:51.417" v="1559" actId="1076"/>
          <ac:spMkLst>
            <pc:docMk/>
            <pc:sldMk cId="1537784028" sldId="265"/>
            <ac:spMk id="25" creationId="{D6545C48-C2FC-48F6-9350-0110E2851848}"/>
          </ac:spMkLst>
        </pc:spChg>
        <pc:grpChg chg="add mod topLvl">
          <ac:chgData name="Rafael Kuffner dos Anjos" userId="3925196f-71a7-46bf-baee-ed570243f2ce" providerId="ADAL" clId="{6791FABA-81BA-4DCD-A0A4-7C9D19B8ABD1}" dt="2021-09-15T09:54:06.779" v="1487" actId="165"/>
          <ac:grpSpMkLst>
            <pc:docMk/>
            <pc:sldMk cId="1537784028" sldId="265"/>
            <ac:grpSpMk id="6" creationId="{F1B02F06-2980-4A11-A181-E6F7D7192EE9}"/>
          </ac:grpSpMkLst>
        </pc:grpChg>
        <pc:grpChg chg="add mod topLvl">
          <ac:chgData name="Rafael Kuffner dos Anjos" userId="3925196f-71a7-46bf-baee-ed570243f2ce" providerId="ADAL" clId="{6791FABA-81BA-4DCD-A0A4-7C9D19B8ABD1}" dt="2021-09-15T09:54:06.779" v="1487" actId="165"/>
          <ac:grpSpMkLst>
            <pc:docMk/>
            <pc:sldMk cId="1537784028" sldId="265"/>
            <ac:grpSpMk id="10" creationId="{4493778E-3C47-49A5-9B5D-BDB17EE5B883}"/>
          </ac:grpSpMkLst>
        </pc:grpChg>
        <pc:grpChg chg="add del mod">
          <ac:chgData name="Rafael Kuffner dos Anjos" userId="3925196f-71a7-46bf-baee-ed570243f2ce" providerId="ADAL" clId="{6791FABA-81BA-4DCD-A0A4-7C9D19B8ABD1}" dt="2021-09-15T09:51:55.326" v="1464" actId="165"/>
          <ac:grpSpMkLst>
            <pc:docMk/>
            <pc:sldMk cId="1537784028" sldId="265"/>
            <ac:grpSpMk id="22" creationId="{1F574ABA-64EA-475D-9AB8-6446D1E4D26C}"/>
          </ac:grpSpMkLst>
        </pc:grpChg>
        <pc:grpChg chg="add del mod">
          <ac:chgData name="Rafael Kuffner dos Anjos" userId="3925196f-71a7-46bf-baee-ed570243f2ce" providerId="ADAL" clId="{6791FABA-81BA-4DCD-A0A4-7C9D19B8ABD1}" dt="2021-09-15T09:54:06.779" v="1487" actId="165"/>
          <ac:grpSpMkLst>
            <pc:docMk/>
            <pc:sldMk cId="1537784028" sldId="265"/>
            <ac:grpSpMk id="23" creationId="{64529D76-0B8D-4857-AE81-2191C4AB5F33}"/>
          </ac:grpSpMkLst>
        </pc:grpChg>
        <pc:picChg chg="add mod topLvl">
          <ac:chgData name="Rafael Kuffner dos Anjos" userId="3925196f-71a7-46bf-baee-ed570243f2ce" providerId="ADAL" clId="{6791FABA-81BA-4DCD-A0A4-7C9D19B8ABD1}" dt="2021-09-15T09:54:06.779" v="1487" actId="165"/>
          <ac:picMkLst>
            <pc:docMk/>
            <pc:sldMk cId="1537784028" sldId="265"/>
            <ac:picMk id="4" creationId="{CD25220F-2ABC-47D7-8660-8A7B89AD36CE}"/>
          </ac:picMkLst>
        </pc:picChg>
        <pc:picChg chg="add mod topLvl">
          <ac:chgData name="Rafael Kuffner dos Anjos" userId="3925196f-71a7-46bf-baee-ed570243f2ce" providerId="ADAL" clId="{6791FABA-81BA-4DCD-A0A4-7C9D19B8ABD1}" dt="2021-09-15T09:54:06.779" v="1487" actId="165"/>
          <ac:picMkLst>
            <pc:docMk/>
            <pc:sldMk cId="1537784028" sldId="265"/>
            <ac:picMk id="5" creationId="{951FDC4A-C822-4A4E-8CFC-7FCDDE0E3DED}"/>
          </ac:picMkLst>
        </pc:picChg>
        <pc:picChg chg="mod">
          <ac:chgData name="Rafael Kuffner dos Anjos" userId="3925196f-71a7-46bf-baee-ed570243f2ce" providerId="ADAL" clId="{6791FABA-81BA-4DCD-A0A4-7C9D19B8ABD1}" dt="2021-09-15T09:54:06.779" v="1487" actId="165"/>
          <ac:picMkLst>
            <pc:docMk/>
            <pc:sldMk cId="1537784028" sldId="265"/>
            <ac:picMk id="7" creationId="{8226AA81-9DF6-4F0B-A79A-3A38BCB32360}"/>
          </ac:picMkLst>
        </pc:picChg>
        <pc:picChg chg="mod">
          <ac:chgData name="Rafael Kuffner dos Anjos" userId="3925196f-71a7-46bf-baee-ed570243f2ce" providerId="ADAL" clId="{6791FABA-81BA-4DCD-A0A4-7C9D19B8ABD1}" dt="2021-09-15T09:54:06.779" v="1487" actId="165"/>
          <ac:picMkLst>
            <pc:docMk/>
            <pc:sldMk cId="1537784028" sldId="265"/>
            <ac:picMk id="8" creationId="{B85840A5-0871-4109-91B9-C561518C09BF}"/>
          </ac:picMkLst>
        </pc:picChg>
        <pc:picChg chg="mod">
          <ac:chgData name="Rafael Kuffner dos Anjos" userId="3925196f-71a7-46bf-baee-ed570243f2ce" providerId="ADAL" clId="{6791FABA-81BA-4DCD-A0A4-7C9D19B8ABD1}" dt="2021-09-15T09:54:06.779" v="1487" actId="165"/>
          <ac:picMkLst>
            <pc:docMk/>
            <pc:sldMk cId="1537784028" sldId="265"/>
            <ac:picMk id="11" creationId="{F1C2B96A-E7FE-4C07-AE25-C3BE15FA1C78}"/>
          </ac:picMkLst>
        </pc:picChg>
        <pc:picChg chg="add mod topLvl">
          <ac:chgData name="Rafael Kuffner dos Anjos" userId="3925196f-71a7-46bf-baee-ed570243f2ce" providerId="ADAL" clId="{6791FABA-81BA-4DCD-A0A4-7C9D19B8ABD1}" dt="2021-09-15T09:54:06.779" v="1487" actId="165"/>
          <ac:picMkLst>
            <pc:docMk/>
            <pc:sldMk cId="1537784028" sldId="265"/>
            <ac:picMk id="14" creationId="{57FF014B-3A9F-4F17-8C3A-570C7F515A22}"/>
          </ac:picMkLst>
        </pc:picChg>
        <pc:picChg chg="add mod topLvl">
          <ac:chgData name="Rafael Kuffner dos Anjos" userId="3925196f-71a7-46bf-baee-ed570243f2ce" providerId="ADAL" clId="{6791FABA-81BA-4DCD-A0A4-7C9D19B8ABD1}" dt="2021-09-15T09:54:25.139" v="1490" actId="1076"/>
          <ac:picMkLst>
            <pc:docMk/>
            <pc:sldMk cId="1537784028" sldId="265"/>
            <ac:picMk id="15" creationId="{971F70F1-D4C6-4D22-A638-B5911B86CF87}"/>
          </ac:picMkLst>
        </pc:picChg>
        <pc:picChg chg="add mod topLvl">
          <ac:chgData name="Rafael Kuffner dos Anjos" userId="3925196f-71a7-46bf-baee-ed570243f2ce" providerId="ADAL" clId="{6791FABA-81BA-4DCD-A0A4-7C9D19B8ABD1}" dt="2021-09-15T09:54:27.843" v="1491" actId="1076"/>
          <ac:picMkLst>
            <pc:docMk/>
            <pc:sldMk cId="1537784028" sldId="265"/>
            <ac:picMk id="16" creationId="{6C2B8716-13E3-44DF-B3CF-8645CFB580F6}"/>
          </ac:picMkLst>
        </pc:picChg>
        <pc:picChg chg="add mod topLvl">
          <ac:chgData name="Rafael Kuffner dos Anjos" userId="3925196f-71a7-46bf-baee-ed570243f2ce" providerId="ADAL" clId="{6791FABA-81BA-4DCD-A0A4-7C9D19B8ABD1}" dt="2021-09-15T09:54:44.328" v="1494" actId="1076"/>
          <ac:picMkLst>
            <pc:docMk/>
            <pc:sldMk cId="1537784028" sldId="265"/>
            <ac:picMk id="17" creationId="{6C40A6C6-D09F-4CD3-BF81-AF7C12D125F0}"/>
          </ac:picMkLst>
        </pc:picChg>
        <pc:picChg chg="add mod topLvl">
          <ac:chgData name="Rafael Kuffner dos Anjos" userId="3925196f-71a7-46bf-baee-ed570243f2ce" providerId="ADAL" clId="{6791FABA-81BA-4DCD-A0A4-7C9D19B8ABD1}" dt="2021-09-15T09:55:27.045" v="1527" actId="1036"/>
          <ac:picMkLst>
            <pc:docMk/>
            <pc:sldMk cId="1537784028" sldId="265"/>
            <ac:picMk id="18" creationId="{155BBD05-1D22-405C-84FD-12CA13A4015B}"/>
          </ac:picMkLst>
        </pc:picChg>
        <pc:picChg chg="add mod topLvl">
          <ac:chgData name="Rafael Kuffner dos Anjos" userId="3925196f-71a7-46bf-baee-ed570243f2ce" providerId="ADAL" clId="{6791FABA-81BA-4DCD-A0A4-7C9D19B8ABD1}" dt="2021-09-15T09:55:28.329" v="1531" actId="1036"/>
          <ac:picMkLst>
            <pc:docMk/>
            <pc:sldMk cId="1537784028" sldId="265"/>
            <ac:picMk id="19" creationId="{700C02DB-55D0-4623-B99B-BE6879D2CD41}"/>
          </ac:picMkLst>
        </pc:picChg>
        <pc:picChg chg="add mod topLvl">
          <ac:chgData name="Rafael Kuffner dos Anjos" userId="3925196f-71a7-46bf-baee-ed570243f2ce" providerId="ADAL" clId="{6791FABA-81BA-4DCD-A0A4-7C9D19B8ABD1}" dt="2021-09-15T09:55:29.164" v="1534" actId="1036"/>
          <ac:picMkLst>
            <pc:docMk/>
            <pc:sldMk cId="1537784028" sldId="265"/>
            <ac:picMk id="20" creationId="{1C942FB4-285D-416B-B55A-C933F1461DCB}"/>
          </ac:picMkLst>
        </pc:picChg>
        <pc:picChg chg="add mod topLvl">
          <ac:chgData name="Rafael Kuffner dos Anjos" userId="3925196f-71a7-46bf-baee-ed570243f2ce" providerId="ADAL" clId="{6791FABA-81BA-4DCD-A0A4-7C9D19B8ABD1}" dt="2021-09-15T09:55:30.078" v="1538" actId="1036"/>
          <ac:picMkLst>
            <pc:docMk/>
            <pc:sldMk cId="1537784028" sldId="265"/>
            <ac:picMk id="21" creationId="{41198ED9-D88F-4AC3-B851-F35F7E03C0F7}"/>
          </ac:picMkLst>
        </pc:picChg>
      </pc:sldChg>
      <pc:sldChg chg="delSp modSp new del mod">
        <pc:chgData name="Rafael Kuffner dos Anjos" userId="3925196f-71a7-46bf-baee-ed570243f2ce" providerId="ADAL" clId="{6791FABA-81BA-4DCD-A0A4-7C9D19B8ABD1}" dt="2021-09-15T09:27:54.200" v="1328" actId="47"/>
        <pc:sldMkLst>
          <pc:docMk/>
          <pc:sldMk cId="3242162808" sldId="265"/>
        </pc:sldMkLst>
        <pc:spChg chg="mod">
          <ac:chgData name="Rafael Kuffner dos Anjos" userId="3925196f-71a7-46bf-baee-ed570243f2ce" providerId="ADAL" clId="{6791FABA-81BA-4DCD-A0A4-7C9D19B8ABD1}" dt="2021-09-15T09:27:46.706" v="1327" actId="14100"/>
          <ac:spMkLst>
            <pc:docMk/>
            <pc:sldMk cId="3242162808" sldId="265"/>
            <ac:spMk id="2" creationId="{2FD439C7-7851-462C-8D3D-6B817018E544}"/>
          </ac:spMkLst>
        </pc:spChg>
        <pc:spChg chg="del">
          <ac:chgData name="Rafael Kuffner dos Anjos" userId="3925196f-71a7-46bf-baee-ed570243f2ce" providerId="ADAL" clId="{6791FABA-81BA-4DCD-A0A4-7C9D19B8ABD1}" dt="2021-09-15T09:27:42.204" v="1325" actId="478"/>
          <ac:spMkLst>
            <pc:docMk/>
            <pc:sldMk cId="3242162808" sldId="265"/>
            <ac:spMk id="3" creationId="{7D84FE23-D3D1-4806-859E-27B076542BCF}"/>
          </ac:spMkLst>
        </pc:spChg>
      </pc:sldChg>
      <pc:sldChg chg="addSp delSp modSp new mod modAnim">
        <pc:chgData name="Rafael Kuffner dos Anjos" userId="3925196f-71a7-46bf-baee-ed570243f2ce" providerId="ADAL" clId="{6791FABA-81BA-4DCD-A0A4-7C9D19B8ABD1}" dt="2021-09-15T09:58:43.584" v="1579"/>
        <pc:sldMkLst>
          <pc:docMk/>
          <pc:sldMk cId="3426886058" sldId="266"/>
        </pc:sldMkLst>
        <pc:spChg chg="mod">
          <ac:chgData name="Rafael Kuffner dos Anjos" userId="3925196f-71a7-46bf-baee-ed570243f2ce" providerId="ADAL" clId="{6791FABA-81BA-4DCD-A0A4-7C9D19B8ABD1}" dt="2021-09-15T09:57:17.558" v="1562"/>
          <ac:spMkLst>
            <pc:docMk/>
            <pc:sldMk cId="3426886058" sldId="266"/>
            <ac:spMk id="2" creationId="{B7B581CF-70B9-4930-9A96-25B3F22BF103}"/>
          </ac:spMkLst>
        </pc:spChg>
        <pc:spChg chg="del">
          <ac:chgData name="Rafael Kuffner dos Anjos" userId="3925196f-71a7-46bf-baee-ed570243f2ce" providerId="ADAL" clId="{6791FABA-81BA-4DCD-A0A4-7C9D19B8ABD1}" dt="2021-09-15T09:57:58.882" v="1566" actId="478"/>
          <ac:spMkLst>
            <pc:docMk/>
            <pc:sldMk cId="3426886058" sldId="266"/>
            <ac:spMk id="3" creationId="{9C41D796-3216-40E2-B9F8-893477E2ACFD}"/>
          </ac:spMkLst>
        </pc:spChg>
        <pc:grpChg chg="add del mod">
          <ac:chgData name="Rafael Kuffner dos Anjos" userId="3925196f-71a7-46bf-baee-ed570243f2ce" providerId="ADAL" clId="{6791FABA-81BA-4DCD-A0A4-7C9D19B8ABD1}" dt="2021-09-15T09:58:03.345" v="1568" actId="165"/>
          <ac:grpSpMkLst>
            <pc:docMk/>
            <pc:sldMk cId="3426886058" sldId="266"/>
            <ac:grpSpMk id="11" creationId="{B50DC490-B981-414C-816C-E828B3C76842}"/>
          </ac:grpSpMkLst>
        </pc:grpChg>
        <pc:picChg chg="add mod topLvl">
          <ac:chgData name="Rafael Kuffner dos Anjos" userId="3925196f-71a7-46bf-baee-ed570243f2ce" providerId="ADAL" clId="{6791FABA-81BA-4DCD-A0A4-7C9D19B8ABD1}" dt="2021-09-15T09:58:14.165" v="1571" actId="1076"/>
          <ac:picMkLst>
            <pc:docMk/>
            <pc:sldMk cId="3426886058" sldId="266"/>
            <ac:picMk id="4" creationId="{020B912E-F7F4-4BC2-A3BE-EE06EBF90ED3}"/>
          </ac:picMkLst>
        </pc:picChg>
        <pc:picChg chg="add mod topLvl">
          <ac:chgData name="Rafael Kuffner dos Anjos" userId="3925196f-71a7-46bf-baee-ed570243f2ce" providerId="ADAL" clId="{6791FABA-81BA-4DCD-A0A4-7C9D19B8ABD1}" dt="2021-09-15T09:58:11.408" v="1570" actId="1076"/>
          <ac:picMkLst>
            <pc:docMk/>
            <pc:sldMk cId="3426886058" sldId="266"/>
            <ac:picMk id="5" creationId="{D0F7FE72-9437-4EED-B3A2-286821FB7124}"/>
          </ac:picMkLst>
        </pc:picChg>
        <pc:picChg chg="add mod topLvl">
          <ac:chgData name="Rafael Kuffner dos Anjos" userId="3925196f-71a7-46bf-baee-ed570243f2ce" providerId="ADAL" clId="{6791FABA-81BA-4DCD-A0A4-7C9D19B8ABD1}" dt="2021-09-15T09:58:31.003" v="1574" actId="1076"/>
          <ac:picMkLst>
            <pc:docMk/>
            <pc:sldMk cId="3426886058" sldId="266"/>
            <ac:picMk id="6" creationId="{3B3EE992-69E3-46E5-BD84-C482B85788C9}"/>
          </ac:picMkLst>
        </pc:picChg>
        <pc:picChg chg="add mod topLvl">
          <ac:chgData name="Rafael Kuffner dos Anjos" userId="3925196f-71a7-46bf-baee-ed570243f2ce" providerId="ADAL" clId="{6791FABA-81BA-4DCD-A0A4-7C9D19B8ABD1}" dt="2021-09-15T09:58:06.787" v="1569" actId="1076"/>
          <ac:picMkLst>
            <pc:docMk/>
            <pc:sldMk cId="3426886058" sldId="266"/>
            <ac:picMk id="7" creationId="{40862EC9-69A0-43D2-ABB7-CBEB638E40AC}"/>
          </ac:picMkLst>
        </pc:picChg>
        <pc:picChg chg="add mod topLvl">
          <ac:chgData name="Rafael Kuffner dos Anjos" userId="3925196f-71a7-46bf-baee-ed570243f2ce" providerId="ADAL" clId="{6791FABA-81BA-4DCD-A0A4-7C9D19B8ABD1}" dt="2021-09-15T09:58:06.787" v="1569" actId="1076"/>
          <ac:picMkLst>
            <pc:docMk/>
            <pc:sldMk cId="3426886058" sldId="266"/>
            <ac:picMk id="8" creationId="{30C8BCE4-DF1A-4013-BCA0-3BA0C27362E2}"/>
          </ac:picMkLst>
        </pc:picChg>
        <pc:picChg chg="add mod topLvl">
          <ac:chgData name="Rafael Kuffner dos Anjos" userId="3925196f-71a7-46bf-baee-ed570243f2ce" providerId="ADAL" clId="{6791FABA-81BA-4DCD-A0A4-7C9D19B8ABD1}" dt="2021-09-15T09:58:06.787" v="1569" actId="1076"/>
          <ac:picMkLst>
            <pc:docMk/>
            <pc:sldMk cId="3426886058" sldId="266"/>
            <ac:picMk id="9" creationId="{66243D17-738A-4A2C-906A-08831B06B3BC}"/>
          </ac:picMkLst>
        </pc:picChg>
        <pc:picChg chg="add mod topLvl">
          <ac:chgData name="Rafael Kuffner dos Anjos" userId="3925196f-71a7-46bf-baee-ed570243f2ce" providerId="ADAL" clId="{6791FABA-81BA-4DCD-A0A4-7C9D19B8ABD1}" dt="2021-09-15T09:58:06.787" v="1569" actId="1076"/>
          <ac:picMkLst>
            <pc:docMk/>
            <pc:sldMk cId="3426886058" sldId="266"/>
            <ac:picMk id="10" creationId="{543995A9-F7D2-4B68-ADAD-B9E1A15BBDAD}"/>
          </ac:picMkLst>
        </pc:picChg>
      </pc:sldChg>
      <pc:sldChg chg="addSp delSp modSp new mod modAnim modNotesTx">
        <pc:chgData name="Rafael Kuffner dos Anjos" userId="3925196f-71a7-46bf-baee-ed570243f2ce" providerId="ADAL" clId="{6791FABA-81BA-4DCD-A0A4-7C9D19B8ABD1}" dt="2021-09-16T18:00:55.606" v="4940" actId="1076"/>
        <pc:sldMkLst>
          <pc:docMk/>
          <pc:sldMk cId="851762001" sldId="267"/>
        </pc:sldMkLst>
        <pc:spChg chg="del">
          <ac:chgData name="Rafael Kuffner dos Anjos" userId="3925196f-71a7-46bf-baee-ed570243f2ce" providerId="ADAL" clId="{6791FABA-81BA-4DCD-A0A4-7C9D19B8ABD1}" dt="2021-09-15T14:33:59.650" v="1878"/>
          <ac:spMkLst>
            <pc:docMk/>
            <pc:sldMk cId="851762001" sldId="267"/>
            <ac:spMk id="2" creationId="{FBEEC1CE-F875-45C3-8285-8D4C8464C1B2}"/>
          </ac:spMkLst>
        </pc:spChg>
        <pc:spChg chg="mod">
          <ac:chgData name="Rafael Kuffner dos Anjos" userId="3925196f-71a7-46bf-baee-ed570243f2ce" providerId="ADAL" clId="{6791FABA-81BA-4DCD-A0A4-7C9D19B8ABD1}" dt="2021-09-16T17:59:43.275" v="4538" actId="20577"/>
          <ac:spMkLst>
            <pc:docMk/>
            <pc:sldMk cId="851762001" sldId="267"/>
            <ac:spMk id="3" creationId="{67F41E2B-A683-422D-95E3-43EB4968F4CA}"/>
          </ac:spMkLst>
        </pc:spChg>
        <pc:spChg chg="add del mod">
          <ac:chgData name="Rafael Kuffner dos Anjos" userId="3925196f-71a7-46bf-baee-ed570243f2ce" providerId="ADAL" clId="{6791FABA-81BA-4DCD-A0A4-7C9D19B8ABD1}" dt="2021-09-15T14:33:59.103" v="1877"/>
          <ac:spMkLst>
            <pc:docMk/>
            <pc:sldMk cId="851762001" sldId="267"/>
            <ac:spMk id="4" creationId="{BA1F5C78-99FB-4391-B5DB-7C2D327A54C3}"/>
          </ac:spMkLst>
        </pc:spChg>
        <pc:spChg chg="add mod">
          <ac:chgData name="Rafael Kuffner dos Anjos" userId="3925196f-71a7-46bf-baee-ed570243f2ce" providerId="ADAL" clId="{6791FABA-81BA-4DCD-A0A4-7C9D19B8ABD1}" dt="2021-09-15T14:33:59.650" v="1878"/>
          <ac:spMkLst>
            <pc:docMk/>
            <pc:sldMk cId="851762001" sldId="267"/>
            <ac:spMk id="5" creationId="{DD566F08-474C-45E4-93D3-83C38E0F1E74}"/>
          </ac:spMkLst>
        </pc:spChg>
        <pc:spChg chg="add mod">
          <ac:chgData name="Rafael Kuffner dos Anjos" userId="3925196f-71a7-46bf-baee-ed570243f2ce" providerId="ADAL" clId="{6791FABA-81BA-4DCD-A0A4-7C9D19B8ABD1}" dt="2021-09-16T18:00:55.606" v="4940" actId="1076"/>
          <ac:spMkLst>
            <pc:docMk/>
            <pc:sldMk cId="851762001" sldId="267"/>
            <ac:spMk id="8" creationId="{2E1E7766-32DA-43F0-9789-149EC02452B5}"/>
          </ac:spMkLst>
        </pc:spChg>
        <pc:picChg chg="add mod">
          <ac:chgData name="Rafael Kuffner dos Anjos" userId="3925196f-71a7-46bf-baee-ed570243f2ce" providerId="ADAL" clId="{6791FABA-81BA-4DCD-A0A4-7C9D19B8ABD1}" dt="2021-09-15T14:34:38.504" v="1894" actId="1076"/>
          <ac:picMkLst>
            <pc:docMk/>
            <pc:sldMk cId="851762001" sldId="267"/>
            <ac:picMk id="6" creationId="{09DCD8BF-1A50-414F-A445-08EB1ED82E69}"/>
          </ac:picMkLst>
        </pc:picChg>
        <pc:picChg chg="add mod modCrop">
          <ac:chgData name="Rafael Kuffner dos Anjos" userId="3925196f-71a7-46bf-baee-ed570243f2ce" providerId="ADAL" clId="{6791FABA-81BA-4DCD-A0A4-7C9D19B8ABD1}" dt="2021-09-16T17:59:20.665" v="4432" actId="732"/>
          <ac:picMkLst>
            <pc:docMk/>
            <pc:sldMk cId="851762001" sldId="267"/>
            <ac:picMk id="7" creationId="{31C4B251-C3C3-46D0-BA37-46D47B1DDAB7}"/>
          </ac:picMkLst>
        </pc:picChg>
      </pc:sldChg>
      <pc:sldChg chg="addSp delSp modSp new mod setBg">
        <pc:chgData name="Rafael Kuffner dos Anjos" userId="3925196f-71a7-46bf-baee-ed570243f2ce" providerId="ADAL" clId="{6791FABA-81BA-4DCD-A0A4-7C9D19B8ABD1}" dt="2021-09-15T15:06:58.978" v="2270" actId="1076"/>
        <pc:sldMkLst>
          <pc:docMk/>
          <pc:sldMk cId="3187300506" sldId="268"/>
        </pc:sldMkLst>
        <pc:spChg chg="mod">
          <ac:chgData name="Rafael Kuffner dos Anjos" userId="3925196f-71a7-46bf-baee-ed570243f2ce" providerId="ADAL" clId="{6791FABA-81BA-4DCD-A0A4-7C9D19B8ABD1}" dt="2021-09-15T15:06:43.946" v="2262" actId="26606"/>
          <ac:spMkLst>
            <pc:docMk/>
            <pc:sldMk cId="3187300506" sldId="268"/>
            <ac:spMk id="2" creationId="{68FC3B79-A892-4BB1-AC3D-F3AE71504456}"/>
          </ac:spMkLst>
        </pc:spChg>
        <pc:spChg chg="mod">
          <ac:chgData name="Rafael Kuffner dos Anjos" userId="3925196f-71a7-46bf-baee-ed570243f2ce" providerId="ADAL" clId="{6791FABA-81BA-4DCD-A0A4-7C9D19B8ABD1}" dt="2021-09-15T15:06:51.627" v="2265" actId="1076"/>
          <ac:spMkLst>
            <pc:docMk/>
            <pc:sldMk cId="3187300506" sldId="268"/>
            <ac:spMk id="3" creationId="{F036DD0F-409B-4239-8593-E974A9071B21}"/>
          </ac:spMkLst>
        </pc:spChg>
        <pc:spChg chg="add del">
          <ac:chgData name="Rafael Kuffner dos Anjos" userId="3925196f-71a7-46bf-baee-ed570243f2ce" providerId="ADAL" clId="{6791FABA-81BA-4DCD-A0A4-7C9D19B8ABD1}" dt="2021-09-15T15:06:40.025" v="2260" actId="26606"/>
          <ac:spMkLst>
            <pc:docMk/>
            <pc:sldMk cId="3187300506" sldId="268"/>
            <ac:spMk id="10" creationId="{385E1BDC-A9B0-4A87-82E3-F3187F69A802}"/>
          </ac:spMkLst>
        </pc:spChg>
        <pc:spChg chg="add del">
          <ac:chgData name="Rafael Kuffner dos Anjos" userId="3925196f-71a7-46bf-baee-ed570243f2ce" providerId="ADAL" clId="{6791FABA-81BA-4DCD-A0A4-7C9D19B8ABD1}" dt="2021-09-15T15:06:40.025" v="2260" actId="26606"/>
          <ac:spMkLst>
            <pc:docMk/>
            <pc:sldMk cId="3187300506" sldId="268"/>
            <ac:spMk id="12" creationId="{0990C621-3B8B-4820-8328-D47EF7CE823C}"/>
          </ac:spMkLst>
        </pc:spChg>
        <pc:spChg chg="add del">
          <ac:chgData name="Rafael Kuffner dos Anjos" userId="3925196f-71a7-46bf-baee-ed570243f2ce" providerId="ADAL" clId="{6791FABA-81BA-4DCD-A0A4-7C9D19B8ABD1}" dt="2021-09-15T15:06:40.025" v="2260" actId="26606"/>
          <ac:spMkLst>
            <pc:docMk/>
            <pc:sldMk cId="3187300506" sldId="268"/>
            <ac:spMk id="14" creationId="{C1A2385B-1D2A-4E17-84FA-6CB7F0AAE473}"/>
          </ac:spMkLst>
        </pc:spChg>
        <pc:spChg chg="add del">
          <ac:chgData name="Rafael Kuffner dos Anjos" userId="3925196f-71a7-46bf-baee-ed570243f2ce" providerId="ADAL" clId="{6791FABA-81BA-4DCD-A0A4-7C9D19B8ABD1}" dt="2021-09-15T15:06:40.025" v="2260" actId="26606"/>
          <ac:spMkLst>
            <pc:docMk/>
            <pc:sldMk cId="3187300506" sldId="268"/>
            <ac:spMk id="16" creationId="{5E791F2F-79DB-4CC0-9FA1-001E3E91E8B7}"/>
          </ac:spMkLst>
        </pc:spChg>
        <pc:spChg chg="add del">
          <ac:chgData name="Rafael Kuffner dos Anjos" userId="3925196f-71a7-46bf-baee-ed570243f2ce" providerId="ADAL" clId="{6791FABA-81BA-4DCD-A0A4-7C9D19B8ABD1}" dt="2021-09-15T15:06:43.946" v="2262" actId="26606"/>
          <ac:spMkLst>
            <pc:docMk/>
            <pc:sldMk cId="3187300506" sldId="268"/>
            <ac:spMk id="18" creationId="{8761DDFE-071F-4200-B0AA-394476C2D2D6}"/>
          </ac:spMkLst>
        </pc:spChg>
        <pc:picChg chg="add mod ord">
          <ac:chgData name="Rafael Kuffner dos Anjos" userId="3925196f-71a7-46bf-baee-ed570243f2ce" providerId="ADAL" clId="{6791FABA-81BA-4DCD-A0A4-7C9D19B8ABD1}" dt="2021-09-15T15:06:57.325" v="2269" actId="1076"/>
          <ac:picMkLst>
            <pc:docMk/>
            <pc:sldMk cId="3187300506" sldId="268"/>
            <ac:picMk id="4" creationId="{F82D8472-3F84-4682-B06E-30874EC3A99B}"/>
          </ac:picMkLst>
        </pc:picChg>
        <pc:picChg chg="add mod">
          <ac:chgData name="Rafael Kuffner dos Anjos" userId="3925196f-71a7-46bf-baee-ed570243f2ce" providerId="ADAL" clId="{6791FABA-81BA-4DCD-A0A4-7C9D19B8ABD1}" dt="2021-09-15T15:06:58.978" v="2270" actId="1076"/>
          <ac:picMkLst>
            <pc:docMk/>
            <pc:sldMk cId="3187300506" sldId="268"/>
            <ac:picMk id="5" creationId="{E9FC7083-C778-4F40-842C-49C5F70C6587}"/>
          </ac:picMkLst>
        </pc:picChg>
      </pc:sldChg>
      <pc:sldChg chg="addSp delSp modSp new mod setBg modAnim">
        <pc:chgData name="Rafael Kuffner dos Anjos" userId="3925196f-71a7-46bf-baee-ed570243f2ce" providerId="ADAL" clId="{6791FABA-81BA-4DCD-A0A4-7C9D19B8ABD1}" dt="2021-09-15T15:32:01.115" v="2287" actId="1076"/>
        <pc:sldMkLst>
          <pc:docMk/>
          <pc:sldMk cId="2921474416" sldId="269"/>
        </pc:sldMkLst>
        <pc:spChg chg="mod">
          <ac:chgData name="Rafael Kuffner dos Anjos" userId="3925196f-71a7-46bf-baee-ed570243f2ce" providerId="ADAL" clId="{6791FABA-81BA-4DCD-A0A4-7C9D19B8ABD1}" dt="2021-09-15T15:31:42.806" v="2281" actId="26606"/>
          <ac:spMkLst>
            <pc:docMk/>
            <pc:sldMk cId="2921474416" sldId="269"/>
            <ac:spMk id="2" creationId="{53A12FC3-D1A7-46E8-8CE4-6B72B79FE6D0}"/>
          </ac:spMkLst>
        </pc:spChg>
        <pc:spChg chg="del mod">
          <ac:chgData name="Rafael Kuffner dos Anjos" userId="3925196f-71a7-46bf-baee-ed570243f2ce" providerId="ADAL" clId="{6791FABA-81BA-4DCD-A0A4-7C9D19B8ABD1}" dt="2021-09-15T15:30:47.544" v="2274" actId="478"/>
          <ac:spMkLst>
            <pc:docMk/>
            <pc:sldMk cId="2921474416" sldId="269"/>
            <ac:spMk id="3" creationId="{EA85BB21-402A-4258-B060-542FCC029A3E}"/>
          </ac:spMkLst>
        </pc:spChg>
        <pc:spChg chg="add del mod">
          <ac:chgData name="Rafael Kuffner dos Anjos" userId="3925196f-71a7-46bf-baee-ed570243f2ce" providerId="ADAL" clId="{6791FABA-81BA-4DCD-A0A4-7C9D19B8ABD1}" dt="2021-09-15T15:30:54.882" v="2275" actId="478"/>
          <ac:spMkLst>
            <pc:docMk/>
            <pc:sldMk cId="2921474416" sldId="269"/>
            <ac:spMk id="5" creationId="{3F108C1C-544B-4E8B-BE6B-B58C34CB4756}"/>
          </ac:spMkLst>
        </pc:spChg>
        <pc:spChg chg="add mod ord">
          <ac:chgData name="Rafael Kuffner dos Anjos" userId="3925196f-71a7-46bf-baee-ed570243f2ce" providerId="ADAL" clId="{6791FABA-81BA-4DCD-A0A4-7C9D19B8ABD1}" dt="2021-09-15T15:32:01.115" v="2287" actId="1076"/>
          <ac:spMkLst>
            <pc:docMk/>
            <pc:sldMk cId="2921474416" sldId="269"/>
            <ac:spMk id="8" creationId="{1D492EF6-FDAC-49E5-9DF1-7EE6D5AD8DB1}"/>
          </ac:spMkLst>
        </pc:spChg>
        <pc:spChg chg="add">
          <ac:chgData name="Rafael Kuffner dos Anjos" userId="3925196f-71a7-46bf-baee-ed570243f2ce" providerId="ADAL" clId="{6791FABA-81BA-4DCD-A0A4-7C9D19B8ABD1}" dt="2021-09-15T15:31:42.806" v="2281" actId="26606"/>
          <ac:spMkLst>
            <pc:docMk/>
            <pc:sldMk cId="2921474416" sldId="269"/>
            <ac:spMk id="10" creationId="{73DE2CFE-42F2-48F0-8706-5264E012B10C}"/>
          </ac:spMkLst>
        </pc:spChg>
        <pc:spChg chg="add del">
          <ac:chgData name="Rafael Kuffner dos Anjos" userId="3925196f-71a7-46bf-baee-ed570243f2ce" providerId="ADAL" clId="{6791FABA-81BA-4DCD-A0A4-7C9D19B8ABD1}" dt="2021-09-15T15:31:39.509" v="2280" actId="26606"/>
          <ac:spMkLst>
            <pc:docMk/>
            <pc:sldMk cId="2921474416" sldId="269"/>
            <ac:spMk id="13" creationId="{5E39A796-BE83-48B1-B33F-35C4A32AAB57}"/>
          </ac:spMkLst>
        </pc:spChg>
        <pc:spChg chg="add del">
          <ac:chgData name="Rafael Kuffner dos Anjos" userId="3925196f-71a7-46bf-baee-ed570243f2ce" providerId="ADAL" clId="{6791FABA-81BA-4DCD-A0A4-7C9D19B8ABD1}" dt="2021-09-15T15:31:39.509" v="2280" actId="26606"/>
          <ac:spMkLst>
            <pc:docMk/>
            <pc:sldMk cId="2921474416" sldId="269"/>
            <ac:spMk id="15" creationId="{72F84B47-E267-4194-8194-831DB7B5547F}"/>
          </ac:spMkLst>
        </pc:spChg>
        <pc:picChg chg="add mod">
          <ac:chgData name="Rafael Kuffner dos Anjos" userId="3925196f-71a7-46bf-baee-ed570243f2ce" providerId="ADAL" clId="{6791FABA-81BA-4DCD-A0A4-7C9D19B8ABD1}" dt="2021-09-15T15:31:42.806" v="2281" actId="26606"/>
          <ac:picMkLst>
            <pc:docMk/>
            <pc:sldMk cId="2921474416" sldId="269"/>
            <ac:picMk id="6" creationId="{508E53C6-5444-411E-BCC6-9836413A010E}"/>
          </ac:picMkLst>
        </pc:picChg>
        <pc:picChg chg="add mod">
          <ac:chgData name="Rafael Kuffner dos Anjos" userId="3925196f-71a7-46bf-baee-ed570243f2ce" providerId="ADAL" clId="{6791FABA-81BA-4DCD-A0A4-7C9D19B8ABD1}" dt="2021-09-15T15:31:49.191" v="2282" actId="1076"/>
          <ac:picMkLst>
            <pc:docMk/>
            <pc:sldMk cId="2921474416" sldId="269"/>
            <ac:picMk id="7" creationId="{DB97515B-CCAB-49B5-8675-E226A8D5A63F}"/>
          </ac:picMkLst>
        </pc:picChg>
      </pc:sldChg>
      <pc:sldChg chg="addSp delSp modSp new mod setBg modNotesTx">
        <pc:chgData name="Rafael Kuffner dos Anjos" userId="3925196f-71a7-46bf-baee-ed570243f2ce" providerId="ADAL" clId="{6791FABA-81BA-4DCD-A0A4-7C9D19B8ABD1}" dt="2021-09-15T15:43:01.576" v="2431" actId="20577"/>
        <pc:sldMkLst>
          <pc:docMk/>
          <pc:sldMk cId="455632773" sldId="270"/>
        </pc:sldMkLst>
        <pc:spChg chg="mod">
          <ac:chgData name="Rafael Kuffner dos Anjos" userId="3925196f-71a7-46bf-baee-ed570243f2ce" providerId="ADAL" clId="{6791FABA-81BA-4DCD-A0A4-7C9D19B8ABD1}" dt="2021-09-15T15:32:42.607" v="2300" actId="26606"/>
          <ac:spMkLst>
            <pc:docMk/>
            <pc:sldMk cId="455632773" sldId="270"/>
            <ac:spMk id="2" creationId="{A52B907C-1052-4EC9-9E99-E3F00603786F}"/>
          </ac:spMkLst>
        </pc:spChg>
        <pc:spChg chg="mod">
          <ac:chgData name="Rafael Kuffner dos Anjos" userId="3925196f-71a7-46bf-baee-ed570243f2ce" providerId="ADAL" clId="{6791FABA-81BA-4DCD-A0A4-7C9D19B8ABD1}" dt="2021-09-15T15:32:56.773" v="2306" actId="14100"/>
          <ac:spMkLst>
            <pc:docMk/>
            <pc:sldMk cId="455632773" sldId="270"/>
            <ac:spMk id="3" creationId="{6AC0B461-AEF5-4D24-89F7-FBE62CFCA214}"/>
          </ac:spMkLst>
        </pc:spChg>
        <pc:spChg chg="add del">
          <ac:chgData name="Rafael Kuffner dos Anjos" userId="3925196f-71a7-46bf-baee-ed570243f2ce" providerId="ADAL" clId="{6791FABA-81BA-4DCD-A0A4-7C9D19B8ABD1}" dt="2021-09-15T15:32:10.409" v="2290" actId="22"/>
          <ac:spMkLst>
            <pc:docMk/>
            <pc:sldMk cId="455632773" sldId="270"/>
            <ac:spMk id="5" creationId="{0C48ABA3-A4B4-4F40-AA12-BD982E028B9D}"/>
          </ac:spMkLst>
        </pc:spChg>
        <pc:spChg chg="add">
          <ac:chgData name="Rafael Kuffner dos Anjos" userId="3925196f-71a7-46bf-baee-ed570243f2ce" providerId="ADAL" clId="{6791FABA-81BA-4DCD-A0A4-7C9D19B8ABD1}" dt="2021-09-15T15:32:42.607" v="2300" actId="26606"/>
          <ac:spMkLst>
            <pc:docMk/>
            <pc:sldMk cId="455632773" sldId="270"/>
            <ac:spMk id="11" creationId="{73DE2CFE-42F2-48F0-8706-5264E012B10C}"/>
          </ac:spMkLst>
        </pc:spChg>
        <pc:picChg chg="add mod">
          <ac:chgData name="Rafael Kuffner dos Anjos" userId="3925196f-71a7-46bf-baee-ed570243f2ce" providerId="ADAL" clId="{6791FABA-81BA-4DCD-A0A4-7C9D19B8ABD1}" dt="2021-09-15T15:32:42.607" v="2300" actId="26606"/>
          <ac:picMkLst>
            <pc:docMk/>
            <pc:sldMk cId="455632773" sldId="270"/>
            <ac:picMk id="6" creationId="{2C0E6418-523B-44B5-94E8-53F555372022}"/>
          </ac:picMkLst>
        </pc:picChg>
      </pc:sldChg>
      <pc:sldChg chg="addSp delSp modSp new mod setBg setClrOvrMap">
        <pc:chgData name="Rafael Kuffner dos Anjos" userId="3925196f-71a7-46bf-baee-ed570243f2ce" providerId="ADAL" clId="{6791FABA-81BA-4DCD-A0A4-7C9D19B8ABD1}" dt="2021-09-15T15:57:30.312" v="2594" actId="26606"/>
        <pc:sldMkLst>
          <pc:docMk/>
          <pc:sldMk cId="135950975" sldId="271"/>
        </pc:sldMkLst>
        <pc:spChg chg="mod">
          <ac:chgData name="Rafael Kuffner dos Anjos" userId="3925196f-71a7-46bf-baee-ed570243f2ce" providerId="ADAL" clId="{6791FABA-81BA-4DCD-A0A4-7C9D19B8ABD1}" dt="2021-09-15T15:57:30.312" v="2594" actId="26606"/>
          <ac:spMkLst>
            <pc:docMk/>
            <pc:sldMk cId="135950975" sldId="271"/>
            <ac:spMk id="2" creationId="{50EBE1E7-EDF4-4B84-BE0C-6EAD4D28612A}"/>
          </ac:spMkLst>
        </pc:spChg>
        <pc:spChg chg="add del mod">
          <ac:chgData name="Rafael Kuffner dos Anjos" userId="3925196f-71a7-46bf-baee-ed570243f2ce" providerId="ADAL" clId="{6791FABA-81BA-4DCD-A0A4-7C9D19B8ABD1}" dt="2021-09-15T15:57:30.312" v="2594" actId="26606"/>
          <ac:spMkLst>
            <pc:docMk/>
            <pc:sldMk cId="135950975" sldId="271"/>
            <ac:spMk id="3" creationId="{AE723644-8EC0-44EF-BE96-F5E4EC4EA37C}"/>
          </ac:spMkLst>
        </pc:spChg>
        <pc:spChg chg="add del">
          <ac:chgData name="Rafael Kuffner dos Anjos" userId="3925196f-71a7-46bf-baee-ed570243f2ce" providerId="ADAL" clId="{6791FABA-81BA-4DCD-A0A4-7C9D19B8ABD1}" dt="2021-09-15T15:51:36.469" v="2529" actId="26606"/>
          <ac:spMkLst>
            <pc:docMk/>
            <pc:sldMk cId="135950975" sldId="271"/>
            <ac:spMk id="8" creationId="{884769FE-1656-422F-86E1-8C1B16C27BE1}"/>
          </ac:spMkLst>
        </pc:spChg>
        <pc:spChg chg="add del">
          <ac:chgData name="Rafael Kuffner dos Anjos" userId="3925196f-71a7-46bf-baee-ed570243f2ce" providerId="ADAL" clId="{6791FABA-81BA-4DCD-A0A4-7C9D19B8ABD1}" dt="2021-09-15T15:51:35.036" v="2527" actId="26606"/>
          <ac:spMkLst>
            <pc:docMk/>
            <pc:sldMk cId="135950975" sldId="271"/>
            <ac:spMk id="9" creationId="{B819A166-7571-4003-A6B8-B62034C3ED30}"/>
          </ac:spMkLst>
        </pc:spChg>
        <pc:spChg chg="add del">
          <ac:chgData name="Rafael Kuffner dos Anjos" userId="3925196f-71a7-46bf-baee-ed570243f2ce" providerId="ADAL" clId="{6791FABA-81BA-4DCD-A0A4-7C9D19B8ABD1}" dt="2021-09-15T15:51:36.469" v="2529" actId="26606"/>
          <ac:spMkLst>
            <pc:docMk/>
            <pc:sldMk cId="135950975" sldId="271"/>
            <ac:spMk id="10" creationId="{CB249F6D-244F-494A-98B9-5CC7413C4FB9}"/>
          </ac:spMkLst>
        </pc:spChg>
        <pc:spChg chg="add del">
          <ac:chgData name="Rafael Kuffner dos Anjos" userId="3925196f-71a7-46bf-baee-ed570243f2ce" providerId="ADAL" clId="{6791FABA-81BA-4DCD-A0A4-7C9D19B8ABD1}" dt="2021-09-15T15:51:36.469" v="2529" actId="26606"/>
          <ac:spMkLst>
            <pc:docMk/>
            <pc:sldMk cId="135950975" sldId="271"/>
            <ac:spMk id="11" creationId="{AE723644-8EC0-44EF-BE96-F5E4EC4EA37C}"/>
          </ac:spMkLst>
        </pc:spChg>
        <pc:spChg chg="add del">
          <ac:chgData name="Rafael Kuffner dos Anjos" userId="3925196f-71a7-46bf-baee-ed570243f2ce" providerId="ADAL" clId="{6791FABA-81BA-4DCD-A0A4-7C9D19B8ABD1}" dt="2021-09-15T15:51:36.469" v="2529" actId="26606"/>
          <ac:spMkLst>
            <pc:docMk/>
            <pc:sldMk cId="135950975" sldId="271"/>
            <ac:spMk id="12" creationId="{506C536E-6ECA-4211-AF8C-A2671C484DA7}"/>
          </ac:spMkLst>
        </pc:spChg>
        <pc:spChg chg="add del">
          <ac:chgData name="Rafael Kuffner dos Anjos" userId="3925196f-71a7-46bf-baee-ed570243f2ce" providerId="ADAL" clId="{6791FABA-81BA-4DCD-A0A4-7C9D19B8ABD1}" dt="2021-09-15T15:51:36.469" v="2529" actId="26606"/>
          <ac:spMkLst>
            <pc:docMk/>
            <pc:sldMk cId="135950975" sldId="271"/>
            <ac:spMk id="14" creationId="{AEAA70EA-2201-4F5D-AF08-58CFF851CCCD}"/>
          </ac:spMkLst>
        </pc:spChg>
        <pc:spChg chg="add del">
          <ac:chgData name="Rafael Kuffner dos Anjos" userId="3925196f-71a7-46bf-baee-ed570243f2ce" providerId="ADAL" clId="{6791FABA-81BA-4DCD-A0A4-7C9D19B8ABD1}" dt="2021-09-15T15:51:38.085" v="2535" actId="26606"/>
          <ac:spMkLst>
            <pc:docMk/>
            <pc:sldMk cId="135950975" sldId="271"/>
            <ac:spMk id="30" creationId="{AE723644-8EC0-44EF-BE96-F5E4EC4EA37C}"/>
          </ac:spMkLst>
        </pc:spChg>
        <pc:spChg chg="add del">
          <ac:chgData name="Rafael Kuffner dos Anjos" userId="3925196f-71a7-46bf-baee-ed570243f2ce" providerId="ADAL" clId="{6791FABA-81BA-4DCD-A0A4-7C9D19B8ABD1}" dt="2021-09-15T15:51:38.085" v="2535" actId="26606"/>
          <ac:spMkLst>
            <pc:docMk/>
            <pc:sldMk cId="135950975" sldId="271"/>
            <ac:spMk id="31" creationId="{64F9BF67-14D7-4F9D-A8E4-4BB8DE3512EE}"/>
          </ac:spMkLst>
        </pc:spChg>
        <pc:spChg chg="add del">
          <ac:chgData name="Rafael Kuffner dos Anjos" userId="3925196f-71a7-46bf-baee-ed570243f2ce" providerId="ADAL" clId="{6791FABA-81BA-4DCD-A0A4-7C9D19B8ABD1}" dt="2021-09-15T15:51:40.070" v="2537" actId="26606"/>
          <ac:spMkLst>
            <pc:docMk/>
            <pc:sldMk cId="135950975" sldId="271"/>
            <ac:spMk id="41" creationId="{5B0AD8C2-CA64-45DC-B5E0-FA242F7B1CD7}"/>
          </ac:spMkLst>
        </pc:spChg>
        <pc:spChg chg="add del">
          <ac:chgData name="Rafael Kuffner dos Anjos" userId="3925196f-71a7-46bf-baee-ed570243f2ce" providerId="ADAL" clId="{6791FABA-81BA-4DCD-A0A4-7C9D19B8ABD1}" dt="2021-09-15T15:51:40.070" v="2537" actId="26606"/>
          <ac:spMkLst>
            <pc:docMk/>
            <pc:sldMk cId="135950975" sldId="271"/>
            <ac:spMk id="42" creationId="{4DE0FBC4-76C2-4FA1-A14B-AF5A773FF09E}"/>
          </ac:spMkLst>
        </pc:spChg>
        <pc:spChg chg="add del">
          <ac:chgData name="Rafael Kuffner dos Anjos" userId="3925196f-71a7-46bf-baee-ed570243f2ce" providerId="ADAL" clId="{6791FABA-81BA-4DCD-A0A4-7C9D19B8ABD1}" dt="2021-09-15T15:51:41.005" v="2539" actId="26606"/>
          <ac:spMkLst>
            <pc:docMk/>
            <pc:sldMk cId="135950975" sldId="271"/>
            <ac:spMk id="45" creationId="{B819A166-7571-4003-A6B8-B62034C3ED30}"/>
          </ac:spMkLst>
        </pc:spChg>
        <pc:spChg chg="add">
          <ac:chgData name="Rafael Kuffner dos Anjos" userId="3925196f-71a7-46bf-baee-ed570243f2ce" providerId="ADAL" clId="{6791FABA-81BA-4DCD-A0A4-7C9D19B8ABD1}" dt="2021-09-15T15:57:30.312" v="2594" actId="26606"/>
          <ac:spMkLst>
            <pc:docMk/>
            <pc:sldMk cId="135950975" sldId="271"/>
            <ac:spMk id="54" creationId="{CEB41C5C-0F34-4DDA-9D7C-5E717F35F60C}"/>
          </ac:spMkLst>
        </pc:spChg>
        <pc:grpChg chg="add del">
          <ac:chgData name="Rafael Kuffner dos Anjos" userId="3925196f-71a7-46bf-baee-ed570243f2ce" providerId="ADAL" clId="{6791FABA-81BA-4DCD-A0A4-7C9D19B8ABD1}" dt="2021-09-15T15:51:38.085" v="2535" actId="26606"/>
          <ac:grpSpMkLst>
            <pc:docMk/>
            <pc:sldMk cId="135950975" sldId="271"/>
            <ac:grpSpMk id="32" creationId="{DDAE397D-2F47-480F-95CA-D5EDB24333CB}"/>
          </ac:grpSpMkLst>
        </pc:grpChg>
        <pc:graphicFrameChg chg="add del">
          <ac:chgData name="Rafael Kuffner dos Anjos" userId="3925196f-71a7-46bf-baee-ed570243f2ce" providerId="ADAL" clId="{6791FABA-81BA-4DCD-A0A4-7C9D19B8ABD1}" dt="2021-09-15T15:51:35.036" v="2527" actId="26606"/>
          <ac:graphicFrameMkLst>
            <pc:docMk/>
            <pc:sldMk cId="135950975" sldId="271"/>
            <ac:graphicFrameMk id="5" creationId="{8DBB03B0-E0FD-4D5F-B0B1-8D784ECDD453}"/>
          </ac:graphicFrameMkLst>
        </pc:graphicFrameChg>
        <pc:graphicFrameChg chg="add del">
          <ac:chgData name="Rafael Kuffner dos Anjos" userId="3925196f-71a7-46bf-baee-ed570243f2ce" providerId="ADAL" clId="{6791FABA-81BA-4DCD-A0A4-7C9D19B8ABD1}" dt="2021-09-15T15:51:37.052" v="2531" actId="26606"/>
          <ac:graphicFrameMkLst>
            <pc:docMk/>
            <pc:sldMk cId="135950975" sldId="271"/>
            <ac:graphicFrameMk id="16" creationId="{AAADFB15-9651-4ECB-B309-391DB1E72C29}"/>
          </ac:graphicFrameMkLst>
        </pc:graphicFrameChg>
        <pc:graphicFrameChg chg="add del">
          <ac:chgData name="Rafael Kuffner dos Anjos" userId="3925196f-71a7-46bf-baee-ed570243f2ce" providerId="ADAL" clId="{6791FABA-81BA-4DCD-A0A4-7C9D19B8ABD1}" dt="2021-09-15T15:51:37.417" v="2533" actId="26606"/>
          <ac:graphicFrameMkLst>
            <pc:docMk/>
            <pc:sldMk cId="135950975" sldId="271"/>
            <ac:graphicFrameMk id="18" creationId="{9CA6C50E-54F4-44D0-9D68-678563A82FBB}"/>
          </ac:graphicFrameMkLst>
        </pc:graphicFrameChg>
        <pc:graphicFrameChg chg="add del">
          <ac:chgData name="Rafael Kuffner dos Anjos" userId="3925196f-71a7-46bf-baee-ed570243f2ce" providerId="ADAL" clId="{6791FABA-81BA-4DCD-A0A4-7C9D19B8ABD1}" dt="2021-09-15T15:51:40.070" v="2537" actId="26606"/>
          <ac:graphicFrameMkLst>
            <pc:docMk/>
            <pc:sldMk cId="135950975" sldId="271"/>
            <ac:graphicFrameMk id="43" creationId="{5547C0F4-A432-4EA6-B173-6DECE617F3D2}"/>
          </ac:graphicFrameMkLst>
        </pc:graphicFrameChg>
        <pc:graphicFrameChg chg="add del">
          <ac:chgData name="Rafael Kuffner dos Anjos" userId="3925196f-71a7-46bf-baee-ed570243f2ce" providerId="ADAL" clId="{6791FABA-81BA-4DCD-A0A4-7C9D19B8ABD1}" dt="2021-09-15T15:51:41.005" v="2539" actId="26606"/>
          <ac:graphicFrameMkLst>
            <pc:docMk/>
            <pc:sldMk cId="135950975" sldId="271"/>
            <ac:graphicFrameMk id="46" creationId="{8DBB03B0-E0FD-4D5F-B0B1-8D784ECDD453}"/>
          </ac:graphicFrameMkLst>
        </pc:graphicFrameChg>
        <pc:picChg chg="add del mod">
          <ac:chgData name="Rafael Kuffner dos Anjos" userId="3925196f-71a7-46bf-baee-ed570243f2ce" providerId="ADAL" clId="{6791FABA-81BA-4DCD-A0A4-7C9D19B8ABD1}" dt="2021-09-15T15:55:28.126" v="2570" actId="478"/>
          <ac:picMkLst>
            <pc:docMk/>
            <pc:sldMk cId="135950975" sldId="271"/>
            <ac:picMk id="6" creationId="{851614D8-4108-4857-8B63-FF6B2B6EF1B6}"/>
          </ac:picMkLst>
        </pc:picChg>
        <pc:picChg chg="add del mod">
          <ac:chgData name="Rafael Kuffner dos Anjos" userId="3925196f-71a7-46bf-baee-ed570243f2ce" providerId="ADAL" clId="{6791FABA-81BA-4DCD-A0A4-7C9D19B8ABD1}" dt="2021-09-15T15:55:47.607" v="2580" actId="478"/>
          <ac:picMkLst>
            <pc:docMk/>
            <pc:sldMk cId="135950975" sldId="271"/>
            <ac:picMk id="40" creationId="{7317E3C1-5775-49E4-A866-27C5CF9FC978}"/>
          </ac:picMkLst>
        </pc:picChg>
        <pc:picChg chg="add del mod modCrop">
          <ac:chgData name="Rafael Kuffner dos Anjos" userId="3925196f-71a7-46bf-baee-ed570243f2ce" providerId="ADAL" clId="{6791FABA-81BA-4DCD-A0A4-7C9D19B8ABD1}" dt="2021-09-15T15:56:30.912" v="2590" actId="478"/>
          <ac:picMkLst>
            <pc:docMk/>
            <pc:sldMk cId="135950975" sldId="271"/>
            <ac:picMk id="47" creationId="{BDDD77EF-B57C-49A6-AA41-9BF23522FF55}"/>
          </ac:picMkLst>
        </pc:picChg>
        <pc:picChg chg="add mod">
          <ac:chgData name="Rafael Kuffner dos Anjos" userId="3925196f-71a7-46bf-baee-ed570243f2ce" providerId="ADAL" clId="{6791FABA-81BA-4DCD-A0A4-7C9D19B8ABD1}" dt="2021-09-15T15:57:30.312" v="2594" actId="26606"/>
          <ac:picMkLst>
            <pc:docMk/>
            <pc:sldMk cId="135950975" sldId="271"/>
            <ac:picMk id="49" creationId="{13E1B667-BDC4-4FF1-AC61-451E0F3E0F99}"/>
          </ac:picMkLst>
        </pc:picChg>
        <pc:cxnChg chg="add">
          <ac:chgData name="Rafael Kuffner dos Anjos" userId="3925196f-71a7-46bf-baee-ed570243f2ce" providerId="ADAL" clId="{6791FABA-81BA-4DCD-A0A4-7C9D19B8ABD1}" dt="2021-09-15T15:57:30.312" v="2594" actId="26606"/>
          <ac:cxnSpMkLst>
            <pc:docMk/>
            <pc:sldMk cId="135950975" sldId="271"/>
            <ac:cxnSpMk id="56" creationId="{57E1E5E6-F385-4E9C-B201-BA5BDE5CAD52}"/>
          </ac:cxnSpMkLst>
        </pc:cxnChg>
      </pc:sldChg>
      <pc:sldChg chg="addSp delSp modSp new mod ord">
        <pc:chgData name="Rafael Kuffner dos Anjos" userId="3925196f-71a7-46bf-baee-ed570243f2ce" providerId="ADAL" clId="{6791FABA-81BA-4DCD-A0A4-7C9D19B8ABD1}" dt="2021-09-15T15:52:44.199" v="2550"/>
        <pc:sldMkLst>
          <pc:docMk/>
          <pc:sldMk cId="3038822498" sldId="272"/>
        </pc:sldMkLst>
        <pc:spChg chg="mod">
          <ac:chgData name="Rafael Kuffner dos Anjos" userId="3925196f-71a7-46bf-baee-ed570243f2ce" providerId="ADAL" clId="{6791FABA-81BA-4DCD-A0A4-7C9D19B8ABD1}" dt="2021-09-15T15:45:48.962" v="2494"/>
          <ac:spMkLst>
            <pc:docMk/>
            <pc:sldMk cId="3038822498" sldId="272"/>
            <ac:spMk id="2" creationId="{0F1DAD26-BDC2-4072-B14C-89234A83AC45}"/>
          </ac:spMkLst>
        </pc:spChg>
        <pc:spChg chg="mod">
          <ac:chgData name="Rafael Kuffner dos Anjos" userId="3925196f-71a7-46bf-baee-ed570243f2ce" providerId="ADAL" clId="{6791FABA-81BA-4DCD-A0A4-7C9D19B8ABD1}" dt="2021-09-15T15:45:52.848" v="2495"/>
          <ac:spMkLst>
            <pc:docMk/>
            <pc:sldMk cId="3038822498" sldId="272"/>
            <ac:spMk id="3" creationId="{938BA017-689A-4B8A-A45D-7BB196C522F6}"/>
          </ac:spMkLst>
        </pc:spChg>
        <pc:spChg chg="add del">
          <ac:chgData name="Rafael Kuffner dos Anjos" userId="3925196f-71a7-46bf-baee-ed570243f2ce" providerId="ADAL" clId="{6791FABA-81BA-4DCD-A0A4-7C9D19B8ABD1}" dt="2021-09-15T15:48:53.195" v="2501" actId="22"/>
          <ac:spMkLst>
            <pc:docMk/>
            <pc:sldMk cId="3038822498" sldId="272"/>
            <ac:spMk id="6" creationId="{2990EF1C-BD26-4519-9E9D-637E2C58C8DB}"/>
          </ac:spMkLst>
        </pc:spChg>
        <pc:picChg chg="add mod">
          <ac:chgData name="Rafael Kuffner dos Anjos" userId="3925196f-71a7-46bf-baee-ed570243f2ce" providerId="ADAL" clId="{6791FABA-81BA-4DCD-A0A4-7C9D19B8ABD1}" dt="2021-09-15T15:49:56.837" v="2511" actId="1076"/>
          <ac:picMkLst>
            <pc:docMk/>
            <pc:sldMk cId="3038822498" sldId="272"/>
            <ac:picMk id="4" creationId="{4ECAF665-8FAE-40E1-9E26-185E06FDBA58}"/>
          </ac:picMkLst>
        </pc:picChg>
        <pc:picChg chg="add mod">
          <ac:chgData name="Rafael Kuffner dos Anjos" userId="3925196f-71a7-46bf-baee-ed570243f2ce" providerId="ADAL" clId="{6791FABA-81BA-4DCD-A0A4-7C9D19B8ABD1}" dt="2021-09-15T15:50:10.809" v="2513" actId="1035"/>
          <ac:picMkLst>
            <pc:docMk/>
            <pc:sldMk cId="3038822498" sldId="272"/>
            <ac:picMk id="8" creationId="{AE5B8BFF-B548-4850-8156-331BF1868489}"/>
          </ac:picMkLst>
        </pc:picChg>
      </pc:sldChg>
      <pc:sldChg chg="addSp delSp modSp new mod ord setBg addAnim delAnim">
        <pc:chgData name="Rafael Kuffner dos Anjos" userId="3925196f-71a7-46bf-baee-ed570243f2ce" providerId="ADAL" clId="{6791FABA-81BA-4DCD-A0A4-7C9D19B8ABD1}" dt="2021-09-15T15:53:05.832" v="2558" actId="26606"/>
        <pc:sldMkLst>
          <pc:docMk/>
          <pc:sldMk cId="2775119360" sldId="273"/>
        </pc:sldMkLst>
        <pc:spChg chg="mod">
          <ac:chgData name="Rafael Kuffner dos Anjos" userId="3925196f-71a7-46bf-baee-ed570243f2ce" providerId="ADAL" clId="{6791FABA-81BA-4DCD-A0A4-7C9D19B8ABD1}" dt="2021-09-15T15:53:05.832" v="2558" actId="26606"/>
          <ac:spMkLst>
            <pc:docMk/>
            <pc:sldMk cId="2775119360" sldId="273"/>
            <ac:spMk id="2" creationId="{50EF271E-B0C9-4041-8895-2288F15B410D}"/>
          </ac:spMkLst>
        </pc:spChg>
        <pc:spChg chg="del">
          <ac:chgData name="Rafael Kuffner dos Anjos" userId="3925196f-71a7-46bf-baee-ed570243f2ce" providerId="ADAL" clId="{6791FABA-81BA-4DCD-A0A4-7C9D19B8ABD1}" dt="2021-09-15T15:50:31.055" v="2516" actId="478"/>
          <ac:spMkLst>
            <pc:docMk/>
            <pc:sldMk cId="2775119360" sldId="273"/>
            <ac:spMk id="3" creationId="{F8EBCF57-3BB8-4F40-8F1F-75FF14B69A5A}"/>
          </ac:spMkLst>
        </pc:spChg>
        <pc:spChg chg="add del">
          <ac:chgData name="Rafael Kuffner dos Anjos" userId="3925196f-71a7-46bf-baee-ed570243f2ce" providerId="ADAL" clId="{6791FABA-81BA-4DCD-A0A4-7C9D19B8ABD1}" dt="2021-09-15T15:53:05.832" v="2558" actId="26606"/>
          <ac:spMkLst>
            <pc:docMk/>
            <pc:sldMk cId="2775119360" sldId="273"/>
            <ac:spMk id="9" creationId="{D4771268-CB57-404A-9271-370EB28F6090}"/>
          </ac:spMkLst>
        </pc:spChg>
        <pc:spChg chg="add del">
          <ac:chgData name="Rafael Kuffner dos Anjos" userId="3925196f-71a7-46bf-baee-ed570243f2ce" providerId="ADAL" clId="{6791FABA-81BA-4DCD-A0A4-7C9D19B8ABD1}" dt="2021-09-15T15:53:02.009" v="2555" actId="26606"/>
          <ac:spMkLst>
            <pc:docMk/>
            <pc:sldMk cId="2775119360" sldId="273"/>
            <ac:spMk id="14" creationId="{BEE73255-8084-4DF9-BB0B-15EAC92E2CB9}"/>
          </ac:spMkLst>
        </pc:spChg>
        <pc:spChg chg="add del">
          <ac:chgData name="Rafael Kuffner dos Anjos" userId="3925196f-71a7-46bf-baee-ed570243f2ce" providerId="ADAL" clId="{6791FABA-81BA-4DCD-A0A4-7C9D19B8ABD1}" dt="2021-09-15T15:53:02.009" v="2555" actId="26606"/>
          <ac:spMkLst>
            <pc:docMk/>
            <pc:sldMk cId="2775119360" sldId="273"/>
            <ac:spMk id="16" creationId="{67048353-8981-459A-9BC6-9711CE462E06}"/>
          </ac:spMkLst>
        </pc:spChg>
        <pc:spChg chg="add del">
          <ac:chgData name="Rafael Kuffner dos Anjos" userId="3925196f-71a7-46bf-baee-ed570243f2ce" providerId="ADAL" clId="{6791FABA-81BA-4DCD-A0A4-7C9D19B8ABD1}" dt="2021-09-15T15:53:05.829" v="2557" actId="26606"/>
          <ac:spMkLst>
            <pc:docMk/>
            <pc:sldMk cId="2775119360" sldId="273"/>
            <ac:spMk id="18" creationId="{D12DDE76-C203-4047-9998-63900085B5E8}"/>
          </ac:spMkLst>
        </pc:spChg>
        <pc:spChg chg="add">
          <ac:chgData name="Rafael Kuffner dos Anjos" userId="3925196f-71a7-46bf-baee-ed570243f2ce" providerId="ADAL" clId="{6791FABA-81BA-4DCD-A0A4-7C9D19B8ABD1}" dt="2021-09-15T15:53:05.832" v="2558" actId="26606"/>
          <ac:spMkLst>
            <pc:docMk/>
            <pc:sldMk cId="2775119360" sldId="273"/>
            <ac:spMk id="20" creationId="{1707FC24-6981-43D9-B525-C7832BA22463}"/>
          </ac:spMkLst>
        </pc:spChg>
        <pc:picChg chg="add mod">
          <ac:chgData name="Rafael Kuffner dos Anjos" userId="3925196f-71a7-46bf-baee-ed570243f2ce" providerId="ADAL" clId="{6791FABA-81BA-4DCD-A0A4-7C9D19B8ABD1}" dt="2021-09-15T15:53:05.832" v="2558" actId="26606"/>
          <ac:picMkLst>
            <pc:docMk/>
            <pc:sldMk cId="2775119360" sldId="273"/>
            <ac:picMk id="4" creationId="{6A65C215-C9C8-48CC-BDC8-298663C3BC66}"/>
          </ac:picMkLst>
        </pc:picChg>
      </pc:sldChg>
      <pc:sldChg chg="addSp delSp modSp new mod">
        <pc:chgData name="Rafael Kuffner dos Anjos" userId="3925196f-71a7-46bf-baee-ed570243f2ce" providerId="ADAL" clId="{6791FABA-81BA-4DCD-A0A4-7C9D19B8ABD1}" dt="2021-09-15T15:59:00.799" v="2627" actId="1076"/>
        <pc:sldMkLst>
          <pc:docMk/>
          <pc:sldMk cId="908199010" sldId="274"/>
        </pc:sldMkLst>
        <pc:spChg chg="mod">
          <ac:chgData name="Rafael Kuffner dos Anjos" userId="3925196f-71a7-46bf-baee-ed570243f2ce" providerId="ADAL" clId="{6791FABA-81BA-4DCD-A0A4-7C9D19B8ABD1}" dt="2021-09-15T15:59:00.799" v="2627" actId="1076"/>
          <ac:spMkLst>
            <pc:docMk/>
            <pc:sldMk cId="908199010" sldId="274"/>
            <ac:spMk id="2" creationId="{D6E576BF-BCD4-4F28-9F6F-199AFC784019}"/>
          </ac:spMkLst>
        </pc:spChg>
        <pc:spChg chg="del">
          <ac:chgData name="Rafael Kuffner dos Anjos" userId="3925196f-71a7-46bf-baee-ed570243f2ce" providerId="ADAL" clId="{6791FABA-81BA-4DCD-A0A4-7C9D19B8ABD1}" dt="2021-09-15T15:58:08.519" v="2602" actId="478"/>
          <ac:spMkLst>
            <pc:docMk/>
            <pc:sldMk cId="908199010" sldId="274"/>
            <ac:spMk id="3" creationId="{BDFE66E5-A917-49CC-B32B-FFAD09125A14}"/>
          </ac:spMkLst>
        </pc:spChg>
        <pc:spChg chg="add mod">
          <ac:chgData name="Rafael Kuffner dos Anjos" userId="3925196f-71a7-46bf-baee-ed570243f2ce" providerId="ADAL" clId="{6791FABA-81BA-4DCD-A0A4-7C9D19B8ABD1}" dt="2021-09-15T15:58:39.814" v="2617" actId="1076"/>
          <ac:spMkLst>
            <pc:docMk/>
            <pc:sldMk cId="908199010" sldId="274"/>
            <ac:spMk id="5" creationId="{DF5AF181-DC6E-400D-9593-CF9881B12D39}"/>
          </ac:spMkLst>
        </pc:spChg>
        <pc:spChg chg="add mod">
          <ac:chgData name="Rafael Kuffner dos Anjos" userId="3925196f-71a7-46bf-baee-ed570243f2ce" providerId="ADAL" clId="{6791FABA-81BA-4DCD-A0A4-7C9D19B8ABD1}" dt="2021-09-15T15:58:48.400" v="2620" actId="1076"/>
          <ac:spMkLst>
            <pc:docMk/>
            <pc:sldMk cId="908199010" sldId="274"/>
            <ac:spMk id="6" creationId="{F122B830-BF1C-4DDE-A052-947D449A4D25}"/>
          </ac:spMkLst>
        </pc:spChg>
        <pc:spChg chg="add mod">
          <ac:chgData name="Rafael Kuffner dos Anjos" userId="3925196f-71a7-46bf-baee-ed570243f2ce" providerId="ADAL" clId="{6791FABA-81BA-4DCD-A0A4-7C9D19B8ABD1}" dt="2021-09-15T15:58:50.286" v="2621" actId="1076"/>
          <ac:spMkLst>
            <pc:docMk/>
            <pc:sldMk cId="908199010" sldId="274"/>
            <ac:spMk id="7" creationId="{2C401973-A9D3-4D12-A1EB-A51B88DA4B88}"/>
          </ac:spMkLst>
        </pc:spChg>
        <pc:spChg chg="add mod">
          <ac:chgData name="Rafael Kuffner dos Anjos" userId="3925196f-71a7-46bf-baee-ed570243f2ce" providerId="ADAL" clId="{6791FABA-81BA-4DCD-A0A4-7C9D19B8ABD1}" dt="2021-09-15T15:58:52.601" v="2622" actId="1076"/>
          <ac:spMkLst>
            <pc:docMk/>
            <pc:sldMk cId="908199010" sldId="274"/>
            <ac:spMk id="8" creationId="{E1F57BC7-54E1-4738-A5FF-02F586B796B4}"/>
          </ac:spMkLst>
        </pc:spChg>
        <pc:picChg chg="add mod">
          <ac:chgData name="Rafael Kuffner dos Anjos" userId="3925196f-71a7-46bf-baee-ed570243f2ce" providerId="ADAL" clId="{6791FABA-81BA-4DCD-A0A4-7C9D19B8ABD1}" dt="2021-09-15T15:58:31.914" v="2614" actId="14100"/>
          <ac:picMkLst>
            <pc:docMk/>
            <pc:sldMk cId="908199010" sldId="274"/>
            <ac:picMk id="4" creationId="{425EC510-498A-4731-B676-C3937D3E0F2F}"/>
          </ac:picMkLst>
        </pc:picChg>
      </pc:sldChg>
      <pc:sldChg chg="addSp delSp modSp new mod modAnim">
        <pc:chgData name="Rafael Kuffner dos Anjos" userId="3925196f-71a7-46bf-baee-ed570243f2ce" providerId="ADAL" clId="{6791FABA-81BA-4DCD-A0A4-7C9D19B8ABD1}" dt="2021-09-16T08:30:11.820" v="2984"/>
        <pc:sldMkLst>
          <pc:docMk/>
          <pc:sldMk cId="313283368" sldId="275"/>
        </pc:sldMkLst>
        <pc:spChg chg="del">
          <ac:chgData name="Rafael Kuffner dos Anjos" userId="3925196f-71a7-46bf-baee-ed570243f2ce" providerId="ADAL" clId="{6791FABA-81BA-4DCD-A0A4-7C9D19B8ABD1}" dt="2021-09-15T15:59:13.506" v="2629"/>
          <ac:spMkLst>
            <pc:docMk/>
            <pc:sldMk cId="313283368" sldId="275"/>
            <ac:spMk id="2" creationId="{5F38C2BD-94FB-424B-9420-E4967F0B2EDC}"/>
          </ac:spMkLst>
        </pc:spChg>
        <pc:spChg chg="mod">
          <ac:chgData name="Rafael Kuffner dos Anjos" userId="3925196f-71a7-46bf-baee-ed570243f2ce" providerId="ADAL" clId="{6791FABA-81BA-4DCD-A0A4-7C9D19B8ABD1}" dt="2021-09-15T16:01:28.287" v="2660" actId="14100"/>
          <ac:spMkLst>
            <pc:docMk/>
            <pc:sldMk cId="313283368" sldId="275"/>
            <ac:spMk id="3" creationId="{4917F6E9-4029-406D-950D-23D9F03D4DBE}"/>
          </ac:spMkLst>
        </pc:spChg>
        <pc:spChg chg="add mod">
          <ac:chgData name="Rafael Kuffner dos Anjos" userId="3925196f-71a7-46bf-baee-ed570243f2ce" providerId="ADAL" clId="{6791FABA-81BA-4DCD-A0A4-7C9D19B8ABD1}" dt="2021-09-15T16:05:51.033" v="2703" actId="14100"/>
          <ac:spMkLst>
            <pc:docMk/>
            <pc:sldMk cId="313283368" sldId="275"/>
            <ac:spMk id="4" creationId="{D819261D-DED0-4D68-9154-F74D848CE027}"/>
          </ac:spMkLst>
        </pc:spChg>
        <pc:spChg chg="add mod">
          <ac:chgData name="Rafael Kuffner dos Anjos" userId="3925196f-71a7-46bf-baee-ed570243f2ce" providerId="ADAL" clId="{6791FABA-81BA-4DCD-A0A4-7C9D19B8ABD1}" dt="2021-09-15T16:07:13.148" v="2719" actId="164"/>
          <ac:spMkLst>
            <pc:docMk/>
            <pc:sldMk cId="313283368" sldId="275"/>
            <ac:spMk id="40" creationId="{35E5BE8B-EB34-4930-B0EA-536BCC385698}"/>
          </ac:spMkLst>
        </pc:spChg>
        <pc:grpChg chg="add mod">
          <ac:chgData name="Rafael Kuffner dos Anjos" userId="3925196f-71a7-46bf-baee-ed570243f2ce" providerId="ADAL" clId="{6791FABA-81BA-4DCD-A0A4-7C9D19B8ABD1}" dt="2021-09-15T16:06:10.349" v="2707" actId="1076"/>
          <ac:grpSpMkLst>
            <pc:docMk/>
            <pc:sldMk cId="313283368" sldId="275"/>
            <ac:grpSpMk id="37" creationId="{8B81DDAF-2BF8-40D6-87AF-C16B9AE924CC}"/>
          </ac:grpSpMkLst>
        </pc:grpChg>
        <pc:grpChg chg="add mod">
          <ac:chgData name="Rafael Kuffner dos Anjos" userId="3925196f-71a7-46bf-baee-ed570243f2ce" providerId="ADAL" clId="{6791FABA-81BA-4DCD-A0A4-7C9D19B8ABD1}" dt="2021-09-15T16:06:15.053" v="2708" actId="164"/>
          <ac:grpSpMkLst>
            <pc:docMk/>
            <pc:sldMk cId="313283368" sldId="275"/>
            <ac:grpSpMk id="38" creationId="{FAFF1844-387A-4E81-A8F1-855F608D02DB}"/>
          </ac:grpSpMkLst>
        </pc:grpChg>
        <pc:grpChg chg="add mod">
          <ac:chgData name="Rafael Kuffner dos Anjos" userId="3925196f-71a7-46bf-baee-ed570243f2ce" providerId="ADAL" clId="{6791FABA-81BA-4DCD-A0A4-7C9D19B8ABD1}" dt="2021-09-15T16:06:20.068" v="2709" actId="164"/>
          <ac:grpSpMkLst>
            <pc:docMk/>
            <pc:sldMk cId="313283368" sldId="275"/>
            <ac:grpSpMk id="39" creationId="{8C260C0D-BC3A-4A99-8CEA-B879D3251AF9}"/>
          </ac:grpSpMkLst>
        </pc:grpChg>
        <pc:grpChg chg="add mod">
          <ac:chgData name="Rafael Kuffner dos Anjos" userId="3925196f-71a7-46bf-baee-ed570243f2ce" providerId="ADAL" clId="{6791FABA-81BA-4DCD-A0A4-7C9D19B8ABD1}" dt="2021-09-15T16:07:13.148" v="2719" actId="164"/>
          <ac:grpSpMkLst>
            <pc:docMk/>
            <pc:sldMk cId="313283368" sldId="275"/>
            <ac:grpSpMk id="42" creationId="{3D89B5DD-3704-47AF-981A-2813FDD7F646}"/>
          </ac:grpSpMkLst>
        </pc:grpChg>
        <pc:grpChg chg="add mod">
          <ac:chgData name="Rafael Kuffner dos Anjos" userId="3925196f-71a7-46bf-baee-ed570243f2ce" providerId="ADAL" clId="{6791FABA-81BA-4DCD-A0A4-7C9D19B8ABD1}" dt="2021-09-15T16:08:18.609" v="2781" actId="1038"/>
          <ac:grpSpMkLst>
            <pc:docMk/>
            <pc:sldMk cId="313283368" sldId="275"/>
            <ac:grpSpMk id="55" creationId="{C425EE66-EDC8-4D41-B583-4E3F6A2AA16A}"/>
          </ac:grpSpMkLst>
        </pc:grpChg>
        <pc:picChg chg="add mod">
          <ac:chgData name="Rafael Kuffner dos Anjos" userId="3925196f-71a7-46bf-baee-ed570243f2ce" providerId="ADAL" clId="{6791FABA-81BA-4DCD-A0A4-7C9D19B8ABD1}" dt="2021-09-15T16:03:46.008" v="2684" actId="688"/>
          <ac:picMkLst>
            <pc:docMk/>
            <pc:sldMk cId="313283368" sldId="275"/>
            <ac:picMk id="13" creationId="{E4C6C3AB-99B5-4B11-B059-4E6230620751}"/>
          </ac:picMkLst>
        </pc:picChg>
        <pc:picChg chg="add mod">
          <ac:chgData name="Rafael Kuffner dos Anjos" userId="3925196f-71a7-46bf-baee-ed570243f2ce" providerId="ADAL" clId="{6791FABA-81BA-4DCD-A0A4-7C9D19B8ABD1}" dt="2021-09-15T16:03:58.111" v="2685" actId="688"/>
          <ac:picMkLst>
            <pc:docMk/>
            <pc:sldMk cId="313283368" sldId="275"/>
            <ac:picMk id="23" creationId="{B73690C0-2F27-43A3-A53F-964EEA8F0DAE}"/>
          </ac:picMkLst>
        </pc:picChg>
        <pc:picChg chg="add mod">
          <ac:chgData name="Rafael Kuffner dos Anjos" userId="3925196f-71a7-46bf-baee-ed570243f2ce" providerId="ADAL" clId="{6791FABA-81BA-4DCD-A0A4-7C9D19B8ABD1}" dt="2021-09-15T16:07:13.148" v="2719" actId="164"/>
          <ac:picMkLst>
            <pc:docMk/>
            <pc:sldMk cId="313283368" sldId="275"/>
            <ac:picMk id="41" creationId="{751F1F05-A7EB-445D-8735-9006539D67CE}"/>
          </ac:picMkLst>
        </pc:picChg>
        <pc:cxnChg chg="add mod">
          <ac:chgData name="Rafael Kuffner dos Anjos" userId="3925196f-71a7-46bf-baee-ed570243f2ce" providerId="ADAL" clId="{6791FABA-81BA-4DCD-A0A4-7C9D19B8ABD1}" dt="2021-09-15T16:06:15.053" v="2708" actId="164"/>
          <ac:cxnSpMkLst>
            <pc:docMk/>
            <pc:sldMk cId="313283368" sldId="275"/>
            <ac:cxnSpMk id="6" creationId="{A1574A6D-7BCC-4C1F-8FDF-F40F8E23EB40}"/>
          </ac:cxnSpMkLst>
        </pc:cxnChg>
        <pc:cxnChg chg="add mod">
          <ac:chgData name="Rafael Kuffner dos Anjos" userId="3925196f-71a7-46bf-baee-ed570243f2ce" providerId="ADAL" clId="{6791FABA-81BA-4DCD-A0A4-7C9D19B8ABD1}" dt="2021-09-15T16:06:15.053" v="2708" actId="164"/>
          <ac:cxnSpMkLst>
            <pc:docMk/>
            <pc:sldMk cId="313283368" sldId="275"/>
            <ac:cxnSpMk id="8" creationId="{68215463-46A7-4F04-9519-7E92EF950937}"/>
          </ac:cxnSpMkLst>
        </pc:cxnChg>
        <pc:cxnChg chg="add del">
          <ac:chgData name="Rafael Kuffner dos Anjos" userId="3925196f-71a7-46bf-baee-ed570243f2ce" providerId="ADAL" clId="{6791FABA-81BA-4DCD-A0A4-7C9D19B8ABD1}" dt="2021-09-15T16:01:59.161" v="2663" actId="478"/>
          <ac:cxnSpMkLst>
            <pc:docMk/>
            <pc:sldMk cId="313283368" sldId="275"/>
            <ac:cxnSpMk id="11" creationId="{44BDDCFA-2FA7-443C-BE47-5469110EA381}"/>
          </ac:cxnSpMkLst>
        </pc:cxnChg>
        <pc:cxnChg chg="add mod">
          <ac:chgData name="Rafael Kuffner dos Anjos" userId="3925196f-71a7-46bf-baee-ed570243f2ce" providerId="ADAL" clId="{6791FABA-81BA-4DCD-A0A4-7C9D19B8ABD1}" dt="2021-09-15T16:06:07.196" v="2706" actId="164"/>
          <ac:cxnSpMkLst>
            <pc:docMk/>
            <pc:sldMk cId="313283368" sldId="275"/>
            <ac:cxnSpMk id="14" creationId="{E971BE73-B998-48ED-A678-F5C7FC4B1214}"/>
          </ac:cxnSpMkLst>
        </pc:cxnChg>
        <pc:cxnChg chg="add mod">
          <ac:chgData name="Rafael Kuffner dos Anjos" userId="3925196f-71a7-46bf-baee-ed570243f2ce" providerId="ADAL" clId="{6791FABA-81BA-4DCD-A0A4-7C9D19B8ABD1}" dt="2021-09-15T16:06:07.196" v="2706" actId="164"/>
          <ac:cxnSpMkLst>
            <pc:docMk/>
            <pc:sldMk cId="313283368" sldId="275"/>
            <ac:cxnSpMk id="17" creationId="{3F0990B8-6081-41DA-8C80-586D7600D9B9}"/>
          </ac:cxnSpMkLst>
        </pc:cxnChg>
        <pc:cxnChg chg="add mod">
          <ac:chgData name="Rafael Kuffner dos Anjos" userId="3925196f-71a7-46bf-baee-ed570243f2ce" providerId="ADAL" clId="{6791FABA-81BA-4DCD-A0A4-7C9D19B8ABD1}" dt="2021-09-15T16:06:20.068" v="2709" actId="164"/>
          <ac:cxnSpMkLst>
            <pc:docMk/>
            <pc:sldMk cId="313283368" sldId="275"/>
            <ac:cxnSpMk id="24" creationId="{9CFC2908-3D6B-458A-A659-9B3241B54289}"/>
          </ac:cxnSpMkLst>
        </pc:cxnChg>
        <pc:cxnChg chg="add mod">
          <ac:chgData name="Rafael Kuffner dos Anjos" userId="3925196f-71a7-46bf-baee-ed570243f2ce" providerId="ADAL" clId="{6791FABA-81BA-4DCD-A0A4-7C9D19B8ABD1}" dt="2021-09-15T16:06:20.068" v="2709" actId="164"/>
          <ac:cxnSpMkLst>
            <pc:docMk/>
            <pc:sldMk cId="313283368" sldId="275"/>
            <ac:cxnSpMk id="28" creationId="{24406DDD-5947-4E39-B9DB-E461AF52843D}"/>
          </ac:cxnSpMkLst>
        </pc:cxnChg>
        <pc:cxnChg chg="add mod">
          <ac:chgData name="Rafael Kuffner dos Anjos" userId="3925196f-71a7-46bf-baee-ed570243f2ce" providerId="ADAL" clId="{6791FABA-81BA-4DCD-A0A4-7C9D19B8ABD1}" dt="2021-09-15T16:06:07.196" v="2706" actId="164"/>
          <ac:cxnSpMkLst>
            <pc:docMk/>
            <pc:sldMk cId="313283368" sldId="275"/>
            <ac:cxnSpMk id="32" creationId="{265C7BA6-0BEC-4A8C-81E3-CA3E98DA34C9}"/>
          </ac:cxnSpMkLst>
        </pc:cxnChg>
        <pc:cxnChg chg="add mod">
          <ac:chgData name="Rafael Kuffner dos Anjos" userId="3925196f-71a7-46bf-baee-ed570243f2ce" providerId="ADAL" clId="{6791FABA-81BA-4DCD-A0A4-7C9D19B8ABD1}" dt="2021-09-15T16:06:15.053" v="2708" actId="164"/>
          <ac:cxnSpMkLst>
            <pc:docMk/>
            <pc:sldMk cId="313283368" sldId="275"/>
            <ac:cxnSpMk id="33" creationId="{BE32AFBE-68D2-4D8F-8C8C-0D025BB745C6}"/>
          </ac:cxnSpMkLst>
        </pc:cxnChg>
        <pc:cxnChg chg="add mod">
          <ac:chgData name="Rafael Kuffner dos Anjos" userId="3925196f-71a7-46bf-baee-ed570243f2ce" providerId="ADAL" clId="{6791FABA-81BA-4DCD-A0A4-7C9D19B8ABD1}" dt="2021-09-15T16:06:20.068" v="2709" actId="164"/>
          <ac:cxnSpMkLst>
            <pc:docMk/>
            <pc:sldMk cId="313283368" sldId="275"/>
            <ac:cxnSpMk id="35" creationId="{55688D0C-AB59-4EE2-AC04-C42DD98BE5C3}"/>
          </ac:cxnSpMkLst>
        </pc:cxnChg>
        <pc:cxnChg chg="add mod">
          <ac:chgData name="Rafael Kuffner dos Anjos" userId="3925196f-71a7-46bf-baee-ed570243f2ce" providerId="ADAL" clId="{6791FABA-81BA-4DCD-A0A4-7C9D19B8ABD1}" dt="2021-09-15T16:07:55.544" v="2738" actId="164"/>
          <ac:cxnSpMkLst>
            <pc:docMk/>
            <pc:sldMk cId="313283368" sldId="275"/>
            <ac:cxnSpMk id="44" creationId="{8E386B3C-5939-4496-BF21-A279F2DC0898}"/>
          </ac:cxnSpMkLst>
        </pc:cxnChg>
        <pc:cxnChg chg="add mod">
          <ac:chgData name="Rafael Kuffner dos Anjos" userId="3925196f-71a7-46bf-baee-ed570243f2ce" providerId="ADAL" clId="{6791FABA-81BA-4DCD-A0A4-7C9D19B8ABD1}" dt="2021-09-15T16:07:55.544" v="2738" actId="164"/>
          <ac:cxnSpMkLst>
            <pc:docMk/>
            <pc:sldMk cId="313283368" sldId="275"/>
            <ac:cxnSpMk id="45" creationId="{D34A80A5-A41B-455C-8CB8-CBFD18761CEE}"/>
          </ac:cxnSpMkLst>
        </pc:cxnChg>
        <pc:cxnChg chg="add mod">
          <ac:chgData name="Rafael Kuffner dos Anjos" userId="3925196f-71a7-46bf-baee-ed570243f2ce" providerId="ADAL" clId="{6791FABA-81BA-4DCD-A0A4-7C9D19B8ABD1}" dt="2021-09-15T16:07:55.544" v="2738" actId="164"/>
          <ac:cxnSpMkLst>
            <pc:docMk/>
            <pc:sldMk cId="313283368" sldId="275"/>
            <ac:cxnSpMk id="46" creationId="{EA9F587E-CB5E-4F87-B1E5-4500E42D20D5}"/>
          </ac:cxnSpMkLst>
        </pc:cxnChg>
        <pc:cxnChg chg="add mod">
          <ac:chgData name="Rafael Kuffner dos Anjos" userId="3925196f-71a7-46bf-baee-ed570243f2ce" providerId="ADAL" clId="{6791FABA-81BA-4DCD-A0A4-7C9D19B8ABD1}" dt="2021-09-15T16:07:55.544" v="2738" actId="164"/>
          <ac:cxnSpMkLst>
            <pc:docMk/>
            <pc:sldMk cId="313283368" sldId="275"/>
            <ac:cxnSpMk id="47" creationId="{28F50618-A63B-432D-99A1-CDA543428934}"/>
          </ac:cxnSpMkLst>
        </pc:cxnChg>
        <pc:cxnChg chg="add mod">
          <ac:chgData name="Rafael Kuffner dos Anjos" userId="3925196f-71a7-46bf-baee-ed570243f2ce" providerId="ADAL" clId="{6791FABA-81BA-4DCD-A0A4-7C9D19B8ABD1}" dt="2021-09-15T16:07:55.544" v="2738" actId="164"/>
          <ac:cxnSpMkLst>
            <pc:docMk/>
            <pc:sldMk cId="313283368" sldId="275"/>
            <ac:cxnSpMk id="51" creationId="{5CC01DC7-C349-4100-BF67-7CB43FF6F7A8}"/>
          </ac:cxnSpMkLst>
        </pc:cxnChg>
        <pc:cxnChg chg="add mod">
          <ac:chgData name="Rafael Kuffner dos Anjos" userId="3925196f-71a7-46bf-baee-ed570243f2ce" providerId="ADAL" clId="{6791FABA-81BA-4DCD-A0A4-7C9D19B8ABD1}" dt="2021-09-15T16:07:55.544" v="2738" actId="164"/>
          <ac:cxnSpMkLst>
            <pc:docMk/>
            <pc:sldMk cId="313283368" sldId="275"/>
            <ac:cxnSpMk id="52" creationId="{98E37D9D-4A9C-424B-AC2A-7E1C60DF04F3}"/>
          </ac:cxnSpMkLst>
        </pc:cxnChg>
        <pc:cxnChg chg="add mod">
          <ac:chgData name="Rafael Kuffner dos Anjos" userId="3925196f-71a7-46bf-baee-ed570243f2ce" providerId="ADAL" clId="{6791FABA-81BA-4DCD-A0A4-7C9D19B8ABD1}" dt="2021-09-15T16:07:55.544" v="2738" actId="164"/>
          <ac:cxnSpMkLst>
            <pc:docMk/>
            <pc:sldMk cId="313283368" sldId="275"/>
            <ac:cxnSpMk id="53" creationId="{9BAECA58-3D0F-4D8B-83DE-F3771DB968D5}"/>
          </ac:cxnSpMkLst>
        </pc:cxnChg>
        <pc:cxnChg chg="add mod">
          <ac:chgData name="Rafael Kuffner dos Anjos" userId="3925196f-71a7-46bf-baee-ed570243f2ce" providerId="ADAL" clId="{6791FABA-81BA-4DCD-A0A4-7C9D19B8ABD1}" dt="2021-09-15T16:07:55.544" v="2738" actId="164"/>
          <ac:cxnSpMkLst>
            <pc:docMk/>
            <pc:sldMk cId="313283368" sldId="275"/>
            <ac:cxnSpMk id="54" creationId="{4751832F-4B11-4701-8E60-E85DA8FA0B7C}"/>
          </ac:cxnSpMkLst>
        </pc:cxnChg>
        <pc:cxnChg chg="add">
          <ac:chgData name="Rafael Kuffner dos Anjos" userId="3925196f-71a7-46bf-baee-ed570243f2ce" providerId="ADAL" clId="{6791FABA-81BA-4DCD-A0A4-7C9D19B8ABD1}" dt="2021-09-16T08:29:33.396" v="2973" actId="11529"/>
          <ac:cxnSpMkLst>
            <pc:docMk/>
            <pc:sldMk cId="313283368" sldId="275"/>
            <ac:cxnSpMk id="57" creationId="{D465BC5B-BCC5-4B99-B9D0-2A323100096F}"/>
          </ac:cxnSpMkLst>
        </pc:cxnChg>
        <pc:cxnChg chg="add mod">
          <ac:chgData name="Rafael Kuffner dos Anjos" userId="3925196f-71a7-46bf-baee-ed570243f2ce" providerId="ADAL" clId="{6791FABA-81BA-4DCD-A0A4-7C9D19B8ABD1}" dt="2021-09-16T08:29:45.850" v="2977" actId="14100"/>
          <ac:cxnSpMkLst>
            <pc:docMk/>
            <pc:sldMk cId="313283368" sldId="275"/>
            <ac:cxnSpMk id="58" creationId="{680783F7-A7A6-43A1-8D53-2D4E7306BCC1}"/>
          </ac:cxnSpMkLst>
        </pc:cxnChg>
        <pc:cxnChg chg="add mod">
          <ac:chgData name="Rafael Kuffner dos Anjos" userId="3925196f-71a7-46bf-baee-ed570243f2ce" providerId="ADAL" clId="{6791FABA-81BA-4DCD-A0A4-7C9D19B8ABD1}" dt="2021-09-16T08:29:56.814" v="2982" actId="14100"/>
          <ac:cxnSpMkLst>
            <pc:docMk/>
            <pc:sldMk cId="313283368" sldId="275"/>
            <ac:cxnSpMk id="61" creationId="{8077F493-5FAF-494C-894C-B431012E1351}"/>
          </ac:cxnSpMkLst>
        </pc:cxnChg>
      </pc:sldChg>
      <pc:sldChg chg="addSp delSp modSp new mod">
        <pc:chgData name="Rafael Kuffner dos Anjos" userId="3925196f-71a7-46bf-baee-ed570243f2ce" providerId="ADAL" clId="{6791FABA-81BA-4DCD-A0A4-7C9D19B8ABD1}" dt="2021-09-15T16:09:13.981" v="2871" actId="1076"/>
        <pc:sldMkLst>
          <pc:docMk/>
          <pc:sldMk cId="2243532185" sldId="276"/>
        </pc:sldMkLst>
        <pc:spChg chg="mod">
          <ac:chgData name="Rafael Kuffner dos Anjos" userId="3925196f-71a7-46bf-baee-ed570243f2ce" providerId="ADAL" clId="{6791FABA-81BA-4DCD-A0A4-7C9D19B8ABD1}" dt="2021-09-15T15:59:26.192" v="2633"/>
          <ac:spMkLst>
            <pc:docMk/>
            <pc:sldMk cId="2243532185" sldId="276"/>
            <ac:spMk id="2" creationId="{C95B2051-8D9D-4E74-A824-CF83490DD8C7}"/>
          </ac:spMkLst>
        </pc:spChg>
        <pc:spChg chg="del">
          <ac:chgData name="Rafael Kuffner dos Anjos" userId="3925196f-71a7-46bf-baee-ed570243f2ce" providerId="ADAL" clId="{6791FABA-81BA-4DCD-A0A4-7C9D19B8ABD1}" dt="2021-09-15T15:59:32.112" v="2634" actId="478"/>
          <ac:spMkLst>
            <pc:docMk/>
            <pc:sldMk cId="2243532185" sldId="276"/>
            <ac:spMk id="3" creationId="{C7E1D980-14F4-491E-93FF-227337F34FD9}"/>
          </ac:spMkLst>
        </pc:spChg>
        <pc:spChg chg="add mod">
          <ac:chgData name="Rafael Kuffner dos Anjos" userId="3925196f-71a7-46bf-baee-ed570243f2ce" providerId="ADAL" clId="{6791FABA-81BA-4DCD-A0A4-7C9D19B8ABD1}" dt="2021-09-15T15:59:45.287" v="2640" actId="404"/>
          <ac:spMkLst>
            <pc:docMk/>
            <pc:sldMk cId="2243532185" sldId="276"/>
            <ac:spMk id="4" creationId="{3702064E-2832-4949-BEA6-BAC90C1B9EF3}"/>
          </ac:spMkLst>
        </pc:spChg>
        <pc:spChg chg="add mod">
          <ac:chgData name="Rafael Kuffner dos Anjos" userId="3925196f-71a7-46bf-baee-ed570243f2ce" providerId="ADAL" clId="{6791FABA-81BA-4DCD-A0A4-7C9D19B8ABD1}" dt="2021-09-15T15:59:57.759" v="2643" actId="1076"/>
          <ac:spMkLst>
            <pc:docMk/>
            <pc:sldMk cId="2243532185" sldId="276"/>
            <ac:spMk id="5" creationId="{35F9EBEC-65C7-4E4C-96A3-6ECD55665683}"/>
          </ac:spMkLst>
        </pc:spChg>
        <pc:spChg chg="add mod">
          <ac:chgData name="Rafael Kuffner dos Anjos" userId="3925196f-71a7-46bf-baee-ed570243f2ce" providerId="ADAL" clId="{6791FABA-81BA-4DCD-A0A4-7C9D19B8ABD1}" dt="2021-09-15T16:00:22.586" v="2651" actId="1076"/>
          <ac:spMkLst>
            <pc:docMk/>
            <pc:sldMk cId="2243532185" sldId="276"/>
            <ac:spMk id="8" creationId="{831B0865-384F-4F9B-ACEC-136FEDE0A104}"/>
          </ac:spMkLst>
        </pc:spChg>
        <pc:spChg chg="add mod">
          <ac:chgData name="Rafael Kuffner dos Anjos" userId="3925196f-71a7-46bf-baee-ed570243f2ce" providerId="ADAL" clId="{6791FABA-81BA-4DCD-A0A4-7C9D19B8ABD1}" dt="2021-09-15T16:00:22.586" v="2651" actId="1076"/>
          <ac:spMkLst>
            <pc:docMk/>
            <pc:sldMk cId="2243532185" sldId="276"/>
            <ac:spMk id="9" creationId="{75AF1F4D-F416-4F3A-AB8A-1799E1E9A323}"/>
          </ac:spMkLst>
        </pc:spChg>
        <pc:spChg chg="add mod">
          <ac:chgData name="Rafael Kuffner dos Anjos" userId="3925196f-71a7-46bf-baee-ed570243f2ce" providerId="ADAL" clId="{6791FABA-81BA-4DCD-A0A4-7C9D19B8ABD1}" dt="2021-09-15T15:59:45.287" v="2640" actId="404"/>
          <ac:spMkLst>
            <pc:docMk/>
            <pc:sldMk cId="2243532185" sldId="276"/>
            <ac:spMk id="11" creationId="{CBBCBF31-0E1A-4A5C-B9B5-7B3780D598E2}"/>
          </ac:spMkLst>
        </pc:spChg>
        <pc:spChg chg="add mod">
          <ac:chgData name="Rafael Kuffner dos Anjos" userId="3925196f-71a7-46bf-baee-ed570243f2ce" providerId="ADAL" clId="{6791FABA-81BA-4DCD-A0A4-7C9D19B8ABD1}" dt="2021-09-15T15:59:45.287" v="2640" actId="404"/>
          <ac:spMkLst>
            <pc:docMk/>
            <pc:sldMk cId="2243532185" sldId="276"/>
            <ac:spMk id="12" creationId="{EC395BE0-490D-4D91-80B6-C7478EB9F0C9}"/>
          </ac:spMkLst>
        </pc:spChg>
        <pc:spChg chg="add mod">
          <ac:chgData name="Rafael Kuffner dos Anjos" userId="3925196f-71a7-46bf-baee-ed570243f2ce" providerId="ADAL" clId="{6791FABA-81BA-4DCD-A0A4-7C9D19B8ABD1}" dt="2021-09-15T16:00:19.456" v="2650" actId="1076"/>
          <ac:spMkLst>
            <pc:docMk/>
            <pc:sldMk cId="2243532185" sldId="276"/>
            <ac:spMk id="13" creationId="{ED7AD7B9-C6C6-41A9-BF3E-0B6AA6F55087}"/>
          </ac:spMkLst>
        </pc:spChg>
        <pc:spChg chg="add mod">
          <ac:chgData name="Rafael Kuffner dos Anjos" userId="3925196f-71a7-46bf-baee-ed570243f2ce" providerId="ADAL" clId="{6791FABA-81BA-4DCD-A0A4-7C9D19B8ABD1}" dt="2021-09-15T15:59:45.287" v="2640" actId="404"/>
          <ac:spMkLst>
            <pc:docMk/>
            <pc:sldMk cId="2243532185" sldId="276"/>
            <ac:spMk id="15" creationId="{FE0BB1CD-C452-4C11-8368-C9210D23C613}"/>
          </ac:spMkLst>
        </pc:spChg>
        <pc:spChg chg="add mod">
          <ac:chgData name="Rafael Kuffner dos Anjos" userId="3925196f-71a7-46bf-baee-ed570243f2ce" providerId="ADAL" clId="{6791FABA-81BA-4DCD-A0A4-7C9D19B8ABD1}" dt="2021-09-15T16:00:25.556" v="2652" actId="14100"/>
          <ac:spMkLst>
            <pc:docMk/>
            <pc:sldMk cId="2243532185" sldId="276"/>
            <ac:spMk id="16" creationId="{5CE00F72-FCD2-4C48-A09B-0BA4A8AE1B7D}"/>
          </ac:spMkLst>
        </pc:spChg>
        <pc:spChg chg="add mod">
          <ac:chgData name="Rafael Kuffner dos Anjos" userId="3925196f-71a7-46bf-baee-ed570243f2ce" providerId="ADAL" clId="{6791FABA-81BA-4DCD-A0A4-7C9D19B8ABD1}" dt="2021-09-15T16:00:02.003" v="2644" actId="1076"/>
          <ac:spMkLst>
            <pc:docMk/>
            <pc:sldMk cId="2243532185" sldId="276"/>
            <ac:spMk id="17" creationId="{0D394C29-F836-4C26-AFAC-1840C82D441C}"/>
          </ac:spMkLst>
        </pc:spChg>
        <pc:spChg chg="add mod">
          <ac:chgData name="Rafael Kuffner dos Anjos" userId="3925196f-71a7-46bf-baee-ed570243f2ce" providerId="ADAL" clId="{6791FABA-81BA-4DCD-A0A4-7C9D19B8ABD1}" dt="2021-09-15T16:00:07.707" v="2646" actId="1076"/>
          <ac:spMkLst>
            <pc:docMk/>
            <pc:sldMk cId="2243532185" sldId="276"/>
            <ac:spMk id="18" creationId="{C3D103E8-B0A2-4423-8F6A-1781559F9412}"/>
          </ac:spMkLst>
        </pc:spChg>
        <pc:spChg chg="add mod">
          <ac:chgData name="Rafael Kuffner dos Anjos" userId="3925196f-71a7-46bf-baee-ed570243f2ce" providerId="ADAL" clId="{6791FABA-81BA-4DCD-A0A4-7C9D19B8ABD1}" dt="2021-09-15T16:00:04.637" v="2645" actId="1076"/>
          <ac:spMkLst>
            <pc:docMk/>
            <pc:sldMk cId="2243532185" sldId="276"/>
            <ac:spMk id="19" creationId="{AC0EB02E-A676-4041-87D7-02B770EFD9C4}"/>
          </ac:spMkLst>
        </pc:spChg>
        <pc:spChg chg="add mod">
          <ac:chgData name="Rafael Kuffner dos Anjos" userId="3925196f-71a7-46bf-baee-ed570243f2ce" providerId="ADAL" clId="{6791FABA-81BA-4DCD-A0A4-7C9D19B8ABD1}" dt="2021-09-15T16:00:32.412" v="2654" actId="1076"/>
          <ac:spMkLst>
            <pc:docMk/>
            <pc:sldMk cId="2243532185" sldId="276"/>
            <ac:spMk id="21" creationId="{3F3F806F-3D50-4940-BF7C-971D9DB3EFF8}"/>
          </ac:spMkLst>
        </pc:spChg>
        <pc:spChg chg="add mod">
          <ac:chgData name="Rafael Kuffner dos Anjos" userId="3925196f-71a7-46bf-baee-ed570243f2ce" providerId="ADAL" clId="{6791FABA-81BA-4DCD-A0A4-7C9D19B8ABD1}" dt="2021-09-15T16:00:29.388" v="2653" actId="1076"/>
          <ac:spMkLst>
            <pc:docMk/>
            <pc:sldMk cId="2243532185" sldId="276"/>
            <ac:spMk id="22" creationId="{B8A0D10D-9328-449B-B518-75F9E9010657}"/>
          </ac:spMkLst>
        </pc:spChg>
        <pc:spChg chg="add mod">
          <ac:chgData name="Rafael Kuffner dos Anjos" userId="3925196f-71a7-46bf-baee-ed570243f2ce" providerId="ADAL" clId="{6791FABA-81BA-4DCD-A0A4-7C9D19B8ABD1}" dt="2021-09-15T15:59:45.287" v="2640" actId="404"/>
          <ac:spMkLst>
            <pc:docMk/>
            <pc:sldMk cId="2243532185" sldId="276"/>
            <ac:spMk id="24" creationId="{DE37359F-2027-4EC2-B2AE-AE94D4784249}"/>
          </ac:spMkLst>
        </pc:spChg>
        <pc:spChg chg="add mod">
          <ac:chgData name="Rafael Kuffner dos Anjos" userId="3925196f-71a7-46bf-baee-ed570243f2ce" providerId="ADAL" clId="{6791FABA-81BA-4DCD-A0A4-7C9D19B8ABD1}" dt="2021-09-15T15:59:45.287" v="2640" actId="404"/>
          <ac:spMkLst>
            <pc:docMk/>
            <pc:sldMk cId="2243532185" sldId="276"/>
            <ac:spMk id="25" creationId="{C2A71AC2-CA2F-4907-AAA3-FA88785AF4A1}"/>
          </ac:spMkLst>
        </pc:spChg>
        <pc:spChg chg="add mod">
          <ac:chgData name="Rafael Kuffner dos Anjos" userId="3925196f-71a7-46bf-baee-ed570243f2ce" providerId="ADAL" clId="{6791FABA-81BA-4DCD-A0A4-7C9D19B8ABD1}" dt="2021-09-15T16:09:13.981" v="2871" actId="1076"/>
          <ac:spMkLst>
            <pc:docMk/>
            <pc:sldMk cId="2243532185" sldId="276"/>
            <ac:spMk id="27" creationId="{CA27E861-3633-45A7-BF95-EBD1455BE2C9}"/>
          </ac:spMkLst>
        </pc:spChg>
        <pc:grpChg chg="add mod">
          <ac:chgData name="Rafael Kuffner dos Anjos" userId="3925196f-71a7-46bf-baee-ed570243f2ce" providerId="ADAL" clId="{6791FABA-81BA-4DCD-A0A4-7C9D19B8ABD1}" dt="2021-09-15T15:59:48.576" v="2641" actId="1076"/>
          <ac:grpSpMkLst>
            <pc:docMk/>
            <pc:sldMk cId="2243532185" sldId="276"/>
            <ac:grpSpMk id="26" creationId="{502E0493-B0E0-43D6-A1CA-B7767B796B4D}"/>
          </ac:grpSpMkLst>
        </pc:grpChg>
        <pc:picChg chg="add mod">
          <ac:chgData name="Rafael Kuffner dos Anjos" userId="3925196f-71a7-46bf-baee-ed570243f2ce" providerId="ADAL" clId="{6791FABA-81BA-4DCD-A0A4-7C9D19B8ABD1}" dt="2021-09-15T15:59:37.247" v="2636" actId="164"/>
          <ac:picMkLst>
            <pc:docMk/>
            <pc:sldMk cId="2243532185" sldId="276"/>
            <ac:picMk id="6" creationId="{2EBEDEE9-5F3B-47DD-9BAC-4834EDA628D9}"/>
          </ac:picMkLst>
        </pc:picChg>
        <pc:picChg chg="add mod">
          <ac:chgData name="Rafael Kuffner dos Anjos" userId="3925196f-71a7-46bf-baee-ed570243f2ce" providerId="ADAL" clId="{6791FABA-81BA-4DCD-A0A4-7C9D19B8ABD1}" dt="2021-09-15T15:59:37.247" v="2636" actId="164"/>
          <ac:picMkLst>
            <pc:docMk/>
            <pc:sldMk cId="2243532185" sldId="276"/>
            <ac:picMk id="7" creationId="{3F18565D-D0A9-4F7D-AB1D-BF7904CC9071}"/>
          </ac:picMkLst>
        </pc:picChg>
        <pc:picChg chg="add mod">
          <ac:chgData name="Rafael Kuffner dos Anjos" userId="3925196f-71a7-46bf-baee-ed570243f2ce" providerId="ADAL" clId="{6791FABA-81BA-4DCD-A0A4-7C9D19B8ABD1}" dt="2021-09-15T16:00:17.130" v="2649" actId="1076"/>
          <ac:picMkLst>
            <pc:docMk/>
            <pc:sldMk cId="2243532185" sldId="276"/>
            <ac:picMk id="10" creationId="{22765ADC-E7E1-443F-9174-8A000A265749}"/>
          </ac:picMkLst>
        </pc:picChg>
        <pc:picChg chg="add mod">
          <ac:chgData name="Rafael Kuffner dos Anjos" userId="3925196f-71a7-46bf-baee-ed570243f2ce" providerId="ADAL" clId="{6791FABA-81BA-4DCD-A0A4-7C9D19B8ABD1}" dt="2021-09-15T15:59:37.247" v="2636" actId="164"/>
          <ac:picMkLst>
            <pc:docMk/>
            <pc:sldMk cId="2243532185" sldId="276"/>
            <ac:picMk id="14" creationId="{5CF8196A-A1B7-4F00-9D16-14830EF75CEA}"/>
          </ac:picMkLst>
        </pc:picChg>
        <pc:picChg chg="add mod">
          <ac:chgData name="Rafael Kuffner dos Anjos" userId="3925196f-71a7-46bf-baee-ed570243f2ce" providerId="ADAL" clId="{6791FABA-81BA-4DCD-A0A4-7C9D19B8ABD1}" dt="2021-09-15T15:59:37.247" v="2636" actId="164"/>
          <ac:picMkLst>
            <pc:docMk/>
            <pc:sldMk cId="2243532185" sldId="276"/>
            <ac:picMk id="20" creationId="{18D4A242-9B92-4645-828B-28A4E6868846}"/>
          </ac:picMkLst>
        </pc:picChg>
        <pc:picChg chg="add mod">
          <ac:chgData name="Rafael Kuffner dos Anjos" userId="3925196f-71a7-46bf-baee-ed570243f2ce" providerId="ADAL" clId="{6791FABA-81BA-4DCD-A0A4-7C9D19B8ABD1}" dt="2021-09-15T16:00:14.906" v="2648" actId="1076"/>
          <ac:picMkLst>
            <pc:docMk/>
            <pc:sldMk cId="2243532185" sldId="276"/>
            <ac:picMk id="23" creationId="{9E2B6BFD-BA96-4EF4-B28E-02F8A4CF04D5}"/>
          </ac:picMkLst>
        </pc:picChg>
      </pc:sldChg>
      <pc:sldChg chg="addSp modSp new mod">
        <pc:chgData name="Rafael Kuffner dos Anjos" userId="3925196f-71a7-46bf-baee-ed570243f2ce" providerId="ADAL" clId="{6791FABA-81BA-4DCD-A0A4-7C9D19B8ABD1}" dt="2021-09-15T16:47:12.532" v="2900" actId="1076"/>
        <pc:sldMkLst>
          <pc:docMk/>
          <pc:sldMk cId="2393670929" sldId="277"/>
        </pc:sldMkLst>
        <pc:spChg chg="mod">
          <ac:chgData name="Rafael Kuffner dos Anjos" userId="3925196f-71a7-46bf-baee-ed570243f2ce" providerId="ADAL" clId="{6791FABA-81BA-4DCD-A0A4-7C9D19B8ABD1}" dt="2021-09-15T16:09:29.558" v="2873"/>
          <ac:spMkLst>
            <pc:docMk/>
            <pc:sldMk cId="2393670929" sldId="277"/>
            <ac:spMk id="2" creationId="{457D1522-127F-4638-AA74-67DA962FE1B6}"/>
          </ac:spMkLst>
        </pc:spChg>
        <pc:spChg chg="mod">
          <ac:chgData name="Rafael Kuffner dos Anjos" userId="3925196f-71a7-46bf-baee-ed570243f2ce" providerId="ADAL" clId="{6791FABA-81BA-4DCD-A0A4-7C9D19B8ABD1}" dt="2021-09-15T16:46:51.311" v="2891" actId="14100"/>
          <ac:spMkLst>
            <pc:docMk/>
            <pc:sldMk cId="2393670929" sldId="277"/>
            <ac:spMk id="3" creationId="{CAB134FC-1E89-4241-9A24-28F3FBA48D09}"/>
          </ac:spMkLst>
        </pc:spChg>
        <pc:spChg chg="add mod">
          <ac:chgData name="Rafael Kuffner dos Anjos" userId="3925196f-71a7-46bf-baee-ed570243f2ce" providerId="ADAL" clId="{6791FABA-81BA-4DCD-A0A4-7C9D19B8ABD1}" dt="2021-09-15T16:47:01.760" v="2897" actId="1076"/>
          <ac:spMkLst>
            <pc:docMk/>
            <pc:sldMk cId="2393670929" sldId="277"/>
            <ac:spMk id="5" creationId="{CBFD6C45-EE28-4F0A-8F88-21BF9064A11C}"/>
          </ac:spMkLst>
        </pc:spChg>
        <pc:spChg chg="add mod">
          <ac:chgData name="Rafael Kuffner dos Anjos" userId="3925196f-71a7-46bf-baee-ed570243f2ce" providerId="ADAL" clId="{6791FABA-81BA-4DCD-A0A4-7C9D19B8ABD1}" dt="2021-09-15T16:47:12.532" v="2900" actId="1076"/>
          <ac:spMkLst>
            <pc:docMk/>
            <pc:sldMk cId="2393670929" sldId="277"/>
            <ac:spMk id="7" creationId="{6EB632E7-E950-4FB9-BB78-77605EAD7DB8}"/>
          </ac:spMkLst>
        </pc:spChg>
        <pc:picChg chg="add mod">
          <ac:chgData name="Rafael Kuffner dos Anjos" userId="3925196f-71a7-46bf-baee-ed570243f2ce" providerId="ADAL" clId="{6791FABA-81BA-4DCD-A0A4-7C9D19B8ABD1}" dt="2021-09-15T16:09:44.160" v="2879" actId="1076"/>
          <ac:picMkLst>
            <pc:docMk/>
            <pc:sldMk cId="2393670929" sldId="277"/>
            <ac:picMk id="4" creationId="{1E8EE3C9-0CBD-4862-BF2A-5D5A674E3A40}"/>
          </ac:picMkLst>
        </pc:picChg>
        <pc:picChg chg="add mod">
          <ac:chgData name="Rafael Kuffner dos Anjos" userId="3925196f-71a7-46bf-baee-ed570243f2ce" providerId="ADAL" clId="{6791FABA-81BA-4DCD-A0A4-7C9D19B8ABD1}" dt="2021-09-15T16:46:58.516" v="2896" actId="1076"/>
          <ac:picMkLst>
            <pc:docMk/>
            <pc:sldMk cId="2393670929" sldId="277"/>
            <ac:picMk id="6" creationId="{9B010173-A479-48EF-8188-8A157B39F51B}"/>
          </ac:picMkLst>
        </pc:picChg>
      </pc:sldChg>
      <pc:sldChg chg="addSp delSp modSp new mod setBg">
        <pc:chgData name="Rafael Kuffner dos Anjos" userId="3925196f-71a7-46bf-baee-ed570243f2ce" providerId="ADAL" clId="{6791FABA-81BA-4DCD-A0A4-7C9D19B8ABD1}" dt="2021-09-16T09:27:45.139" v="3648" actId="1076"/>
        <pc:sldMkLst>
          <pc:docMk/>
          <pc:sldMk cId="1436606694" sldId="278"/>
        </pc:sldMkLst>
        <pc:spChg chg="mod">
          <ac:chgData name="Rafael Kuffner dos Anjos" userId="3925196f-71a7-46bf-baee-ed570243f2ce" providerId="ADAL" clId="{6791FABA-81BA-4DCD-A0A4-7C9D19B8ABD1}" dt="2021-09-16T09:27:45.139" v="3648" actId="1076"/>
          <ac:spMkLst>
            <pc:docMk/>
            <pc:sldMk cId="1436606694" sldId="278"/>
            <ac:spMk id="2" creationId="{69B84AD0-067F-40CE-9B0D-9A08FC45836E}"/>
          </ac:spMkLst>
        </pc:spChg>
        <pc:spChg chg="mod">
          <ac:chgData name="Rafael Kuffner dos Anjos" userId="3925196f-71a7-46bf-baee-ed570243f2ce" providerId="ADAL" clId="{6791FABA-81BA-4DCD-A0A4-7C9D19B8ABD1}" dt="2021-09-16T09:27:39.813" v="3645" actId="1076"/>
          <ac:spMkLst>
            <pc:docMk/>
            <pc:sldMk cId="1436606694" sldId="278"/>
            <ac:spMk id="3" creationId="{EDE4BC14-0D00-4978-A58A-D4D15249024A}"/>
          </ac:spMkLst>
        </pc:spChg>
        <pc:spChg chg="add del">
          <ac:chgData name="Rafael Kuffner dos Anjos" userId="3925196f-71a7-46bf-baee-ed570243f2ce" providerId="ADAL" clId="{6791FABA-81BA-4DCD-A0A4-7C9D19B8ABD1}" dt="2021-09-15T16:47:19.942" v="2903" actId="22"/>
          <ac:spMkLst>
            <pc:docMk/>
            <pc:sldMk cId="1436606694" sldId="278"/>
            <ac:spMk id="5" creationId="{17B4BA9F-B19F-4AFD-8DCF-1C0A4CADC30D}"/>
          </ac:spMkLst>
        </pc:spChg>
        <pc:spChg chg="add del">
          <ac:chgData name="Rafael Kuffner dos Anjos" userId="3925196f-71a7-46bf-baee-ed570243f2ce" providerId="ADAL" clId="{6791FABA-81BA-4DCD-A0A4-7C9D19B8ABD1}" dt="2021-09-15T16:47:39.200" v="2910" actId="26606"/>
          <ac:spMkLst>
            <pc:docMk/>
            <pc:sldMk cId="1436606694" sldId="278"/>
            <ac:spMk id="11" creationId="{5E39A796-BE83-48B1-B33F-35C4A32AAB57}"/>
          </ac:spMkLst>
        </pc:spChg>
        <pc:spChg chg="add mod ord">
          <ac:chgData name="Rafael Kuffner dos Anjos" userId="3925196f-71a7-46bf-baee-ed570243f2ce" providerId="ADAL" clId="{6791FABA-81BA-4DCD-A0A4-7C9D19B8ABD1}" dt="2021-09-16T09:27:34.737" v="3644" actId="14100"/>
          <ac:spMkLst>
            <pc:docMk/>
            <pc:sldMk cId="1436606694" sldId="278"/>
            <ac:spMk id="12" creationId="{186F7AB3-5DF6-4899-810A-F61494AF0182}"/>
          </ac:spMkLst>
        </pc:spChg>
        <pc:spChg chg="add del">
          <ac:chgData name="Rafael Kuffner dos Anjos" userId="3925196f-71a7-46bf-baee-ed570243f2ce" providerId="ADAL" clId="{6791FABA-81BA-4DCD-A0A4-7C9D19B8ABD1}" dt="2021-09-15T16:47:39.200" v="2910" actId="26606"/>
          <ac:spMkLst>
            <pc:docMk/>
            <pc:sldMk cId="1436606694" sldId="278"/>
            <ac:spMk id="13" creationId="{72F84B47-E267-4194-8194-831DB7B5547F}"/>
          </ac:spMkLst>
        </pc:spChg>
        <pc:spChg chg="add mod ord">
          <ac:chgData name="Rafael Kuffner dos Anjos" userId="3925196f-71a7-46bf-baee-ed570243f2ce" providerId="ADAL" clId="{6791FABA-81BA-4DCD-A0A4-7C9D19B8ABD1}" dt="2021-09-16T09:27:29.303" v="3642" actId="14100"/>
          <ac:spMkLst>
            <pc:docMk/>
            <pc:sldMk cId="1436606694" sldId="278"/>
            <ac:spMk id="14" creationId="{73111336-A8D0-4883-BE63-61294E21D017}"/>
          </ac:spMkLst>
        </pc:spChg>
        <pc:spChg chg="add del">
          <ac:chgData name="Rafael Kuffner dos Anjos" userId="3925196f-71a7-46bf-baee-ed570243f2ce" providerId="ADAL" clId="{6791FABA-81BA-4DCD-A0A4-7C9D19B8ABD1}" dt="2021-09-15T16:47:42.892" v="2912" actId="26606"/>
          <ac:spMkLst>
            <pc:docMk/>
            <pc:sldMk cId="1436606694" sldId="278"/>
            <ac:spMk id="15" creationId="{73DE2CFE-42F2-48F0-8706-5264E012B10C}"/>
          </ac:spMkLst>
        </pc:spChg>
        <pc:spChg chg="add del">
          <ac:chgData name="Rafael Kuffner dos Anjos" userId="3925196f-71a7-46bf-baee-ed570243f2ce" providerId="ADAL" clId="{6791FABA-81BA-4DCD-A0A4-7C9D19B8ABD1}" dt="2021-09-15T16:47:44.978" v="2914" actId="26606"/>
          <ac:spMkLst>
            <pc:docMk/>
            <pc:sldMk cId="1436606694" sldId="278"/>
            <ac:spMk id="17" creationId="{73DE2CFE-42F2-48F0-8706-5264E012B10C}"/>
          </ac:spMkLst>
        </pc:spChg>
        <pc:picChg chg="add mod">
          <ac:chgData name="Rafael Kuffner dos Anjos" userId="3925196f-71a7-46bf-baee-ed570243f2ce" providerId="ADAL" clId="{6791FABA-81BA-4DCD-A0A4-7C9D19B8ABD1}" dt="2021-09-16T09:27:24.575" v="3641" actId="1076"/>
          <ac:picMkLst>
            <pc:docMk/>
            <pc:sldMk cId="1436606694" sldId="278"/>
            <ac:picMk id="6" creationId="{F16DAA5A-29D1-4539-82E0-F565352C5248}"/>
          </ac:picMkLst>
        </pc:picChg>
      </pc:sldChg>
      <pc:sldChg chg="addSp modSp new mod">
        <pc:chgData name="Rafael Kuffner dos Anjos" userId="3925196f-71a7-46bf-baee-ed570243f2ce" providerId="ADAL" clId="{6791FABA-81BA-4DCD-A0A4-7C9D19B8ABD1}" dt="2021-09-16T09:30:14.119" v="3672" actId="1076"/>
        <pc:sldMkLst>
          <pc:docMk/>
          <pc:sldMk cId="499179529" sldId="279"/>
        </pc:sldMkLst>
        <pc:spChg chg="mod">
          <ac:chgData name="Rafael Kuffner dos Anjos" userId="3925196f-71a7-46bf-baee-ed570243f2ce" providerId="ADAL" clId="{6791FABA-81BA-4DCD-A0A4-7C9D19B8ABD1}" dt="2021-09-16T08:22:43.924" v="2971"/>
          <ac:spMkLst>
            <pc:docMk/>
            <pc:sldMk cId="499179529" sldId="279"/>
            <ac:spMk id="2" creationId="{DFD99F97-DB65-4B34-B923-9B527F2621AA}"/>
          </ac:spMkLst>
        </pc:spChg>
        <pc:spChg chg="mod">
          <ac:chgData name="Rafael Kuffner dos Anjos" userId="3925196f-71a7-46bf-baee-ed570243f2ce" providerId="ADAL" clId="{6791FABA-81BA-4DCD-A0A4-7C9D19B8ABD1}" dt="2021-09-16T08:33:37.505" v="3026" actId="20577"/>
          <ac:spMkLst>
            <pc:docMk/>
            <pc:sldMk cId="499179529" sldId="279"/>
            <ac:spMk id="3" creationId="{B02BB77E-EA0F-41CE-ADE4-CA720591EF76}"/>
          </ac:spMkLst>
        </pc:spChg>
        <pc:spChg chg="add mod">
          <ac:chgData name="Rafael Kuffner dos Anjos" userId="3925196f-71a7-46bf-baee-ed570243f2ce" providerId="ADAL" clId="{6791FABA-81BA-4DCD-A0A4-7C9D19B8ABD1}" dt="2021-09-16T09:30:14.119" v="3672" actId="1076"/>
          <ac:spMkLst>
            <pc:docMk/>
            <pc:sldMk cId="499179529" sldId="279"/>
            <ac:spMk id="4" creationId="{62F1F99B-458E-4D17-93EC-5BF3E91B9AE6}"/>
          </ac:spMkLst>
        </pc:spChg>
        <pc:spChg chg="add mod ord">
          <ac:chgData name="Rafael Kuffner dos Anjos" userId="3925196f-71a7-46bf-baee-ed570243f2ce" providerId="ADAL" clId="{6791FABA-81BA-4DCD-A0A4-7C9D19B8ABD1}" dt="2021-09-16T09:30:14.119" v="3672" actId="1076"/>
          <ac:spMkLst>
            <pc:docMk/>
            <pc:sldMk cId="499179529" sldId="279"/>
            <ac:spMk id="5" creationId="{7BA4470B-4908-48CD-AFC3-2287B9F9FBF6}"/>
          </ac:spMkLst>
        </pc:spChg>
      </pc:sldChg>
      <pc:sldChg chg="addSp delSp modSp new mod setBg">
        <pc:chgData name="Rafael Kuffner dos Anjos" userId="3925196f-71a7-46bf-baee-ed570243f2ce" providerId="ADAL" clId="{6791FABA-81BA-4DCD-A0A4-7C9D19B8ABD1}" dt="2021-09-16T09:19:32.166" v="3422" actId="1076"/>
        <pc:sldMkLst>
          <pc:docMk/>
          <pc:sldMk cId="658852954" sldId="280"/>
        </pc:sldMkLst>
        <pc:spChg chg="mod">
          <ac:chgData name="Rafael Kuffner dos Anjos" userId="3925196f-71a7-46bf-baee-ed570243f2ce" providerId="ADAL" clId="{6791FABA-81BA-4DCD-A0A4-7C9D19B8ABD1}" dt="2021-09-16T09:19:32.166" v="3422" actId="1076"/>
          <ac:spMkLst>
            <pc:docMk/>
            <pc:sldMk cId="658852954" sldId="280"/>
            <ac:spMk id="2" creationId="{183FDCBA-F4C5-491A-9AD9-5FCC1D4D7807}"/>
          </ac:spMkLst>
        </pc:spChg>
        <pc:spChg chg="mod">
          <ac:chgData name="Rafael Kuffner dos Anjos" userId="3925196f-71a7-46bf-baee-ed570243f2ce" providerId="ADAL" clId="{6791FABA-81BA-4DCD-A0A4-7C9D19B8ABD1}" dt="2021-09-16T09:19:14.911" v="3417" actId="1076"/>
          <ac:spMkLst>
            <pc:docMk/>
            <pc:sldMk cId="658852954" sldId="280"/>
            <ac:spMk id="3" creationId="{ABCE7AFC-5EDA-490E-9914-27165FD947EA}"/>
          </ac:spMkLst>
        </pc:spChg>
        <pc:spChg chg="add del">
          <ac:chgData name="Rafael Kuffner dos Anjos" userId="3925196f-71a7-46bf-baee-ed570243f2ce" providerId="ADAL" clId="{6791FABA-81BA-4DCD-A0A4-7C9D19B8ABD1}" dt="2021-09-16T09:18:22.409" v="3392" actId="26606"/>
          <ac:spMkLst>
            <pc:docMk/>
            <pc:sldMk cId="658852954" sldId="280"/>
            <ac:spMk id="9" creationId="{21AC6A30-4F22-4C0F-B278-19C5B8A80C55}"/>
          </ac:spMkLst>
        </pc:spChg>
        <pc:spChg chg="add del">
          <ac:chgData name="Rafael Kuffner dos Anjos" userId="3925196f-71a7-46bf-baee-ed570243f2ce" providerId="ADAL" clId="{6791FABA-81BA-4DCD-A0A4-7C9D19B8ABD1}" dt="2021-09-16T09:18:22.409" v="3392" actId="26606"/>
          <ac:spMkLst>
            <pc:docMk/>
            <pc:sldMk cId="658852954" sldId="280"/>
            <ac:spMk id="10" creationId="{BB4335AD-65B1-44E4-90AF-264024FE4BD2}"/>
          </ac:spMkLst>
        </pc:spChg>
        <pc:spChg chg="add del">
          <ac:chgData name="Rafael Kuffner dos Anjos" userId="3925196f-71a7-46bf-baee-ed570243f2ce" providerId="ADAL" clId="{6791FABA-81BA-4DCD-A0A4-7C9D19B8ABD1}" dt="2021-09-16T09:17:39.817" v="3388" actId="26606"/>
          <ac:spMkLst>
            <pc:docMk/>
            <pc:sldMk cId="658852954" sldId="280"/>
            <ac:spMk id="12" creationId="{21AC6A30-4F22-4C0F-B278-19C5B8A80C55}"/>
          </ac:spMkLst>
        </pc:spChg>
        <pc:spChg chg="add del">
          <ac:chgData name="Rafael Kuffner dos Anjos" userId="3925196f-71a7-46bf-baee-ed570243f2ce" providerId="ADAL" clId="{6791FABA-81BA-4DCD-A0A4-7C9D19B8ABD1}" dt="2021-09-16T09:17:39.817" v="3388" actId="26606"/>
          <ac:spMkLst>
            <pc:docMk/>
            <pc:sldMk cId="658852954" sldId="280"/>
            <ac:spMk id="14" creationId="{BB4335AD-65B1-44E4-90AF-264024FE4BD2}"/>
          </ac:spMkLst>
        </pc:spChg>
        <pc:picChg chg="add mod">
          <ac:chgData name="Rafael Kuffner dos Anjos" userId="3925196f-71a7-46bf-baee-ed570243f2ce" providerId="ADAL" clId="{6791FABA-81BA-4DCD-A0A4-7C9D19B8ABD1}" dt="2021-09-16T09:19:12.691" v="3416" actId="1076"/>
          <ac:picMkLst>
            <pc:docMk/>
            <pc:sldMk cId="658852954" sldId="280"/>
            <ac:picMk id="5" creationId="{F19D5F9D-264A-435D-8A1B-A18668EB2B5B}"/>
          </ac:picMkLst>
        </pc:picChg>
        <pc:picChg chg="add mod ord">
          <ac:chgData name="Rafael Kuffner dos Anjos" userId="3925196f-71a7-46bf-baee-ed570243f2ce" providerId="ADAL" clId="{6791FABA-81BA-4DCD-A0A4-7C9D19B8ABD1}" dt="2021-09-16T09:19:11.256" v="3415" actId="14100"/>
          <ac:picMkLst>
            <pc:docMk/>
            <pc:sldMk cId="658852954" sldId="280"/>
            <ac:picMk id="7" creationId="{732EA3A3-031D-4F7B-B731-61CB6B37C237}"/>
          </ac:picMkLst>
        </pc:picChg>
      </pc:sldChg>
      <pc:sldChg chg="addSp delSp modSp new mod">
        <pc:chgData name="Rafael Kuffner dos Anjos" userId="3925196f-71a7-46bf-baee-ed570243f2ce" providerId="ADAL" clId="{6791FABA-81BA-4DCD-A0A4-7C9D19B8ABD1}" dt="2021-09-16T09:04:27.934" v="3219" actId="1076"/>
        <pc:sldMkLst>
          <pc:docMk/>
          <pc:sldMk cId="301857470" sldId="281"/>
        </pc:sldMkLst>
        <pc:spChg chg="mod">
          <ac:chgData name="Rafael Kuffner dos Anjos" userId="3925196f-71a7-46bf-baee-ed570243f2ce" providerId="ADAL" clId="{6791FABA-81BA-4DCD-A0A4-7C9D19B8ABD1}" dt="2021-09-16T09:02:01.266" v="3183" actId="1076"/>
          <ac:spMkLst>
            <pc:docMk/>
            <pc:sldMk cId="301857470" sldId="281"/>
            <ac:spMk id="2" creationId="{05AE5AC7-C584-463D-852B-E87E618577BC}"/>
          </ac:spMkLst>
        </pc:spChg>
        <pc:spChg chg="del">
          <ac:chgData name="Rafael Kuffner dos Anjos" userId="3925196f-71a7-46bf-baee-ed570243f2ce" providerId="ADAL" clId="{6791FABA-81BA-4DCD-A0A4-7C9D19B8ABD1}" dt="2021-09-16T08:35:12.794" v="3154" actId="478"/>
          <ac:spMkLst>
            <pc:docMk/>
            <pc:sldMk cId="301857470" sldId="281"/>
            <ac:spMk id="3" creationId="{19033FFA-8345-41D5-9B68-E8B0B1A5F33E}"/>
          </ac:spMkLst>
        </pc:spChg>
        <pc:spChg chg="add mod">
          <ac:chgData name="Rafael Kuffner dos Anjos" userId="3925196f-71a7-46bf-baee-ed570243f2ce" providerId="ADAL" clId="{6791FABA-81BA-4DCD-A0A4-7C9D19B8ABD1}" dt="2021-09-16T09:04:27.934" v="3219" actId="1076"/>
          <ac:spMkLst>
            <pc:docMk/>
            <pc:sldMk cId="301857470" sldId="281"/>
            <ac:spMk id="4" creationId="{5D80CFCA-3CF6-4D82-A32C-0D83CD216BC2}"/>
          </ac:spMkLst>
        </pc:spChg>
        <pc:picChg chg="add del mod">
          <ac:chgData name="Rafael Kuffner dos Anjos" userId="3925196f-71a7-46bf-baee-ed570243f2ce" providerId="ADAL" clId="{6791FABA-81BA-4DCD-A0A4-7C9D19B8ABD1}" dt="2021-09-16T09:01:05.108" v="3173" actId="478"/>
          <ac:picMkLst>
            <pc:docMk/>
            <pc:sldMk cId="301857470" sldId="281"/>
            <ac:picMk id="6" creationId="{A32A040E-BCFC-4379-BF02-1F6CC73F2C8D}"/>
          </ac:picMkLst>
        </pc:picChg>
        <pc:picChg chg="add mod modCrop">
          <ac:chgData name="Rafael Kuffner dos Anjos" userId="3925196f-71a7-46bf-baee-ed570243f2ce" providerId="ADAL" clId="{6791FABA-81BA-4DCD-A0A4-7C9D19B8ABD1}" dt="2021-09-16T09:04:10.339" v="3217" actId="1076"/>
          <ac:picMkLst>
            <pc:docMk/>
            <pc:sldMk cId="301857470" sldId="281"/>
            <ac:picMk id="8" creationId="{337CB405-A7D2-4388-A632-394EB1E64A26}"/>
          </ac:picMkLst>
        </pc:picChg>
        <pc:cxnChg chg="add mod">
          <ac:chgData name="Rafael Kuffner dos Anjos" userId="3925196f-71a7-46bf-baee-ed570243f2ce" providerId="ADAL" clId="{6791FABA-81BA-4DCD-A0A4-7C9D19B8ABD1}" dt="2021-09-16T09:02:34.866" v="3194" actId="1582"/>
          <ac:cxnSpMkLst>
            <pc:docMk/>
            <pc:sldMk cId="301857470" sldId="281"/>
            <ac:cxnSpMk id="10" creationId="{3C29935D-EB38-4543-B64D-B1C84BBD249A}"/>
          </ac:cxnSpMkLst>
        </pc:cxnChg>
        <pc:cxnChg chg="add mod">
          <ac:chgData name="Rafael Kuffner dos Anjos" userId="3925196f-71a7-46bf-baee-ed570243f2ce" providerId="ADAL" clId="{6791FABA-81BA-4DCD-A0A4-7C9D19B8ABD1}" dt="2021-09-16T09:02:41.971" v="3197" actId="1076"/>
          <ac:cxnSpMkLst>
            <pc:docMk/>
            <pc:sldMk cId="301857470" sldId="281"/>
            <ac:cxnSpMk id="13" creationId="{D5CAA731-40BB-4734-99CC-0F789614DF63}"/>
          </ac:cxnSpMkLst>
        </pc:cxnChg>
        <pc:cxnChg chg="add mod">
          <ac:chgData name="Rafael Kuffner dos Anjos" userId="3925196f-71a7-46bf-baee-ed570243f2ce" providerId="ADAL" clId="{6791FABA-81BA-4DCD-A0A4-7C9D19B8ABD1}" dt="2021-09-16T09:02:49.261" v="3200" actId="14100"/>
          <ac:cxnSpMkLst>
            <pc:docMk/>
            <pc:sldMk cId="301857470" sldId="281"/>
            <ac:cxnSpMk id="15" creationId="{D71345DF-6547-4F3B-A8AC-352C151E6A84}"/>
          </ac:cxnSpMkLst>
        </pc:cxnChg>
        <pc:cxnChg chg="add mod">
          <ac:chgData name="Rafael Kuffner dos Anjos" userId="3925196f-71a7-46bf-baee-ed570243f2ce" providerId="ADAL" clId="{6791FABA-81BA-4DCD-A0A4-7C9D19B8ABD1}" dt="2021-09-16T09:03:35.930" v="3206" actId="1582"/>
          <ac:cxnSpMkLst>
            <pc:docMk/>
            <pc:sldMk cId="301857470" sldId="281"/>
            <ac:cxnSpMk id="19" creationId="{975DEFB3-0B98-4AE0-8D38-850F1FA5274D}"/>
          </ac:cxnSpMkLst>
        </pc:cxnChg>
        <pc:cxnChg chg="add mod">
          <ac:chgData name="Rafael Kuffner dos Anjos" userId="3925196f-71a7-46bf-baee-ed570243f2ce" providerId="ADAL" clId="{6791FABA-81BA-4DCD-A0A4-7C9D19B8ABD1}" dt="2021-09-16T09:03:47.960" v="3210" actId="1076"/>
          <ac:cxnSpMkLst>
            <pc:docMk/>
            <pc:sldMk cId="301857470" sldId="281"/>
            <ac:cxnSpMk id="23" creationId="{794C3813-2135-46F0-83EB-D08101B326CE}"/>
          </ac:cxnSpMkLst>
        </pc:cxnChg>
        <pc:cxnChg chg="add mod">
          <ac:chgData name="Rafael Kuffner dos Anjos" userId="3925196f-71a7-46bf-baee-ed570243f2ce" providerId="ADAL" clId="{6791FABA-81BA-4DCD-A0A4-7C9D19B8ABD1}" dt="2021-09-16T09:04:16.401" v="3218" actId="14100"/>
          <ac:cxnSpMkLst>
            <pc:docMk/>
            <pc:sldMk cId="301857470" sldId="281"/>
            <ac:cxnSpMk id="26" creationId="{009EAF4F-63A7-4081-8CA6-3D14514146C3}"/>
          </ac:cxnSpMkLst>
        </pc:cxnChg>
      </pc:sldChg>
      <pc:sldChg chg="addSp delSp modSp new mod ord modAnim">
        <pc:chgData name="Rafael Kuffner dos Anjos" userId="3925196f-71a7-46bf-baee-ed570243f2ce" providerId="ADAL" clId="{6791FABA-81BA-4DCD-A0A4-7C9D19B8ABD1}" dt="2021-09-16T09:31:46.949" v="3693"/>
        <pc:sldMkLst>
          <pc:docMk/>
          <pc:sldMk cId="3299323583" sldId="282"/>
        </pc:sldMkLst>
        <pc:spChg chg="mod">
          <ac:chgData name="Rafael Kuffner dos Anjos" userId="3925196f-71a7-46bf-baee-ed570243f2ce" providerId="ADAL" clId="{6791FABA-81BA-4DCD-A0A4-7C9D19B8ABD1}" dt="2021-09-16T09:19:57.252" v="3424"/>
          <ac:spMkLst>
            <pc:docMk/>
            <pc:sldMk cId="3299323583" sldId="282"/>
            <ac:spMk id="2" creationId="{6CFD8C2A-DEC2-4FE0-A303-956865F6C812}"/>
          </ac:spMkLst>
        </pc:spChg>
        <pc:spChg chg="del">
          <ac:chgData name="Rafael Kuffner dos Anjos" userId="3925196f-71a7-46bf-baee-ed570243f2ce" providerId="ADAL" clId="{6791FABA-81BA-4DCD-A0A4-7C9D19B8ABD1}" dt="2021-09-16T09:20:45.525" v="3430" actId="478"/>
          <ac:spMkLst>
            <pc:docMk/>
            <pc:sldMk cId="3299323583" sldId="282"/>
            <ac:spMk id="3" creationId="{BAE4AED3-7899-4806-AB8D-240A206C127C}"/>
          </ac:spMkLst>
        </pc:spChg>
        <pc:spChg chg="add del mod topLvl">
          <ac:chgData name="Rafael Kuffner dos Anjos" userId="3925196f-71a7-46bf-baee-ed570243f2ce" providerId="ADAL" clId="{6791FABA-81BA-4DCD-A0A4-7C9D19B8ABD1}" dt="2021-09-16T09:21:06.635" v="3449" actId="478"/>
          <ac:spMkLst>
            <pc:docMk/>
            <pc:sldMk cId="3299323583" sldId="282"/>
            <ac:spMk id="4" creationId="{52F9F768-9DF2-4C45-9E74-4CFEF01ACA6D}"/>
          </ac:spMkLst>
        </pc:spChg>
        <pc:spChg chg="add del mod topLvl">
          <ac:chgData name="Rafael Kuffner dos Anjos" userId="3925196f-71a7-46bf-baee-ed570243f2ce" providerId="ADAL" clId="{6791FABA-81BA-4DCD-A0A4-7C9D19B8ABD1}" dt="2021-09-16T09:21:06.635" v="3449" actId="478"/>
          <ac:spMkLst>
            <pc:docMk/>
            <pc:sldMk cId="3299323583" sldId="282"/>
            <ac:spMk id="5" creationId="{BEE295A7-655A-4932-ABCD-347DE7093135}"/>
          </ac:spMkLst>
        </pc:spChg>
        <pc:spChg chg="add del mod topLvl">
          <ac:chgData name="Rafael Kuffner dos Anjos" userId="3925196f-71a7-46bf-baee-ed570243f2ce" providerId="ADAL" clId="{6791FABA-81BA-4DCD-A0A4-7C9D19B8ABD1}" dt="2021-09-16T09:21:06.635" v="3449" actId="478"/>
          <ac:spMkLst>
            <pc:docMk/>
            <pc:sldMk cId="3299323583" sldId="282"/>
            <ac:spMk id="8" creationId="{41E45C65-2FC8-4A77-8415-314FA44FCE45}"/>
          </ac:spMkLst>
        </pc:spChg>
        <pc:spChg chg="add del mod topLvl">
          <ac:chgData name="Rafael Kuffner dos Anjos" userId="3925196f-71a7-46bf-baee-ed570243f2ce" providerId="ADAL" clId="{6791FABA-81BA-4DCD-A0A4-7C9D19B8ABD1}" dt="2021-09-16T09:21:06.635" v="3449" actId="478"/>
          <ac:spMkLst>
            <pc:docMk/>
            <pc:sldMk cId="3299323583" sldId="282"/>
            <ac:spMk id="9" creationId="{E20EE710-3A76-49FE-A0BC-1539FB1FA3FD}"/>
          </ac:spMkLst>
        </pc:spChg>
        <pc:spChg chg="add del mod topLvl">
          <ac:chgData name="Rafael Kuffner dos Anjos" userId="3925196f-71a7-46bf-baee-ed570243f2ce" providerId="ADAL" clId="{6791FABA-81BA-4DCD-A0A4-7C9D19B8ABD1}" dt="2021-09-16T09:21:06.635" v="3449" actId="478"/>
          <ac:spMkLst>
            <pc:docMk/>
            <pc:sldMk cId="3299323583" sldId="282"/>
            <ac:spMk id="11" creationId="{11201268-85E4-4737-A0FC-049065735C33}"/>
          </ac:spMkLst>
        </pc:spChg>
        <pc:spChg chg="add del mod topLvl">
          <ac:chgData name="Rafael Kuffner dos Anjos" userId="3925196f-71a7-46bf-baee-ed570243f2ce" providerId="ADAL" clId="{6791FABA-81BA-4DCD-A0A4-7C9D19B8ABD1}" dt="2021-09-16T09:21:06.635" v="3449" actId="478"/>
          <ac:spMkLst>
            <pc:docMk/>
            <pc:sldMk cId="3299323583" sldId="282"/>
            <ac:spMk id="12" creationId="{6D98A1B2-1030-4128-81B4-E5A7ACA8B86C}"/>
          </ac:spMkLst>
        </pc:spChg>
        <pc:spChg chg="add del mod topLvl">
          <ac:chgData name="Rafael Kuffner dos Anjos" userId="3925196f-71a7-46bf-baee-ed570243f2ce" providerId="ADAL" clId="{6791FABA-81BA-4DCD-A0A4-7C9D19B8ABD1}" dt="2021-09-16T09:21:06.635" v="3449" actId="478"/>
          <ac:spMkLst>
            <pc:docMk/>
            <pc:sldMk cId="3299323583" sldId="282"/>
            <ac:spMk id="13" creationId="{A39DCE20-B3F7-47B2-947F-073FA819B6CE}"/>
          </ac:spMkLst>
        </pc:spChg>
        <pc:spChg chg="add del mod topLvl">
          <ac:chgData name="Rafael Kuffner dos Anjos" userId="3925196f-71a7-46bf-baee-ed570243f2ce" providerId="ADAL" clId="{6791FABA-81BA-4DCD-A0A4-7C9D19B8ABD1}" dt="2021-09-16T09:21:06.635" v="3449" actId="478"/>
          <ac:spMkLst>
            <pc:docMk/>
            <pc:sldMk cId="3299323583" sldId="282"/>
            <ac:spMk id="14" creationId="{4FFE683D-10CF-4DD3-A877-A17ED7709760}"/>
          </ac:spMkLst>
        </pc:spChg>
        <pc:spChg chg="add del mod topLvl">
          <ac:chgData name="Rafael Kuffner dos Anjos" userId="3925196f-71a7-46bf-baee-ed570243f2ce" providerId="ADAL" clId="{6791FABA-81BA-4DCD-A0A4-7C9D19B8ABD1}" dt="2021-09-16T09:21:06.635" v="3449" actId="478"/>
          <ac:spMkLst>
            <pc:docMk/>
            <pc:sldMk cId="3299323583" sldId="282"/>
            <ac:spMk id="16" creationId="{535A79A9-D868-44F4-91E2-A7FDBAB99F64}"/>
          </ac:spMkLst>
        </pc:spChg>
        <pc:spChg chg="add del mod topLvl">
          <ac:chgData name="Rafael Kuffner dos Anjos" userId="3925196f-71a7-46bf-baee-ed570243f2ce" providerId="ADAL" clId="{6791FABA-81BA-4DCD-A0A4-7C9D19B8ABD1}" dt="2021-09-16T09:21:06.635" v="3449" actId="478"/>
          <ac:spMkLst>
            <pc:docMk/>
            <pc:sldMk cId="3299323583" sldId="282"/>
            <ac:spMk id="17" creationId="{760D114E-C9F8-4484-95EF-B5D3888B1942}"/>
          </ac:spMkLst>
        </pc:spChg>
        <pc:spChg chg="add del mod topLvl">
          <ac:chgData name="Rafael Kuffner dos Anjos" userId="3925196f-71a7-46bf-baee-ed570243f2ce" providerId="ADAL" clId="{6791FABA-81BA-4DCD-A0A4-7C9D19B8ABD1}" dt="2021-09-16T09:21:06.635" v="3449" actId="478"/>
          <ac:spMkLst>
            <pc:docMk/>
            <pc:sldMk cId="3299323583" sldId="282"/>
            <ac:spMk id="18" creationId="{CDD41E24-114A-4083-B584-3F0701353835}"/>
          </ac:spMkLst>
        </pc:spChg>
        <pc:spChg chg="add del mod topLvl">
          <ac:chgData name="Rafael Kuffner dos Anjos" userId="3925196f-71a7-46bf-baee-ed570243f2ce" providerId="ADAL" clId="{6791FABA-81BA-4DCD-A0A4-7C9D19B8ABD1}" dt="2021-09-16T09:21:06.635" v="3449" actId="478"/>
          <ac:spMkLst>
            <pc:docMk/>
            <pc:sldMk cId="3299323583" sldId="282"/>
            <ac:spMk id="19" creationId="{FF09C257-529F-4BDC-BAB3-B343C0E921A1}"/>
          </ac:spMkLst>
        </pc:spChg>
        <pc:spChg chg="add del mod topLvl">
          <ac:chgData name="Rafael Kuffner dos Anjos" userId="3925196f-71a7-46bf-baee-ed570243f2ce" providerId="ADAL" clId="{6791FABA-81BA-4DCD-A0A4-7C9D19B8ABD1}" dt="2021-09-16T09:21:06.635" v="3449" actId="478"/>
          <ac:spMkLst>
            <pc:docMk/>
            <pc:sldMk cId="3299323583" sldId="282"/>
            <ac:spMk id="20" creationId="{07626E77-5E17-4914-9865-C3CEC5505708}"/>
          </ac:spMkLst>
        </pc:spChg>
        <pc:spChg chg="add del mod topLvl">
          <ac:chgData name="Rafael Kuffner dos Anjos" userId="3925196f-71a7-46bf-baee-ed570243f2ce" providerId="ADAL" clId="{6791FABA-81BA-4DCD-A0A4-7C9D19B8ABD1}" dt="2021-09-16T09:21:06.635" v="3449" actId="478"/>
          <ac:spMkLst>
            <pc:docMk/>
            <pc:sldMk cId="3299323583" sldId="282"/>
            <ac:spMk id="22" creationId="{3A110797-0DE1-4906-B063-B7573587BD33}"/>
          </ac:spMkLst>
        </pc:spChg>
        <pc:spChg chg="add del mod topLvl">
          <ac:chgData name="Rafael Kuffner dos Anjos" userId="3925196f-71a7-46bf-baee-ed570243f2ce" providerId="ADAL" clId="{6791FABA-81BA-4DCD-A0A4-7C9D19B8ABD1}" dt="2021-09-16T09:21:06.635" v="3449" actId="478"/>
          <ac:spMkLst>
            <pc:docMk/>
            <pc:sldMk cId="3299323583" sldId="282"/>
            <ac:spMk id="23" creationId="{74B87AF6-CF2B-42B3-BA51-09078D456686}"/>
          </ac:spMkLst>
        </pc:spChg>
        <pc:spChg chg="add del mod topLvl">
          <ac:chgData name="Rafael Kuffner dos Anjos" userId="3925196f-71a7-46bf-baee-ed570243f2ce" providerId="ADAL" clId="{6791FABA-81BA-4DCD-A0A4-7C9D19B8ABD1}" dt="2021-09-16T09:21:06.635" v="3449" actId="478"/>
          <ac:spMkLst>
            <pc:docMk/>
            <pc:sldMk cId="3299323583" sldId="282"/>
            <ac:spMk id="25" creationId="{7EA2E25D-D028-4CE6-B53F-7692E83E1326}"/>
          </ac:spMkLst>
        </pc:spChg>
        <pc:spChg chg="add del mod topLvl">
          <ac:chgData name="Rafael Kuffner dos Anjos" userId="3925196f-71a7-46bf-baee-ed570243f2ce" providerId="ADAL" clId="{6791FABA-81BA-4DCD-A0A4-7C9D19B8ABD1}" dt="2021-09-16T09:21:06.635" v="3449" actId="478"/>
          <ac:spMkLst>
            <pc:docMk/>
            <pc:sldMk cId="3299323583" sldId="282"/>
            <ac:spMk id="26" creationId="{561B60DA-CB1D-4844-AB86-79E50C5D2B35}"/>
          </ac:spMkLst>
        </pc:spChg>
        <pc:spChg chg="add del mod topLvl">
          <ac:chgData name="Rafael Kuffner dos Anjos" userId="3925196f-71a7-46bf-baee-ed570243f2ce" providerId="ADAL" clId="{6791FABA-81BA-4DCD-A0A4-7C9D19B8ABD1}" dt="2021-09-16T09:21:06.635" v="3449" actId="478"/>
          <ac:spMkLst>
            <pc:docMk/>
            <pc:sldMk cId="3299323583" sldId="282"/>
            <ac:spMk id="27" creationId="{10184A73-F8F1-4F03-A066-33450BAEE3F8}"/>
          </ac:spMkLst>
        </pc:spChg>
        <pc:spChg chg="add del mod topLvl">
          <ac:chgData name="Rafael Kuffner dos Anjos" userId="3925196f-71a7-46bf-baee-ed570243f2ce" providerId="ADAL" clId="{6791FABA-81BA-4DCD-A0A4-7C9D19B8ABD1}" dt="2021-09-16T09:21:06.635" v="3449" actId="478"/>
          <ac:spMkLst>
            <pc:docMk/>
            <pc:sldMk cId="3299323583" sldId="282"/>
            <ac:spMk id="28" creationId="{457A9A64-8DF5-458B-A25C-36A31F1E9D0D}"/>
          </ac:spMkLst>
        </pc:spChg>
        <pc:spChg chg="add del mod">
          <ac:chgData name="Rafael Kuffner dos Anjos" userId="3925196f-71a7-46bf-baee-ed570243f2ce" providerId="ADAL" clId="{6791FABA-81BA-4DCD-A0A4-7C9D19B8ABD1}" dt="2021-09-16T09:21:11.865" v="3451"/>
          <ac:spMkLst>
            <pc:docMk/>
            <pc:sldMk cId="3299323583" sldId="282"/>
            <ac:spMk id="30" creationId="{3AD3F587-DFF2-4C61-AB9C-EE8FC819E17F}"/>
          </ac:spMkLst>
        </pc:spChg>
        <pc:spChg chg="add del mod">
          <ac:chgData name="Rafael Kuffner dos Anjos" userId="3925196f-71a7-46bf-baee-ed570243f2ce" providerId="ADAL" clId="{6791FABA-81BA-4DCD-A0A4-7C9D19B8ABD1}" dt="2021-09-16T09:21:11.865" v="3451"/>
          <ac:spMkLst>
            <pc:docMk/>
            <pc:sldMk cId="3299323583" sldId="282"/>
            <ac:spMk id="31" creationId="{3CA91C87-0D2C-45C9-84A6-4E890D163BCE}"/>
          </ac:spMkLst>
        </pc:spChg>
        <pc:spChg chg="add del mod">
          <ac:chgData name="Rafael Kuffner dos Anjos" userId="3925196f-71a7-46bf-baee-ed570243f2ce" providerId="ADAL" clId="{6791FABA-81BA-4DCD-A0A4-7C9D19B8ABD1}" dt="2021-09-16T09:21:11.865" v="3451"/>
          <ac:spMkLst>
            <pc:docMk/>
            <pc:sldMk cId="3299323583" sldId="282"/>
            <ac:spMk id="34" creationId="{15ADD96F-4DD0-471D-960A-6146C3791B0F}"/>
          </ac:spMkLst>
        </pc:spChg>
        <pc:spChg chg="add del mod">
          <ac:chgData name="Rafael Kuffner dos Anjos" userId="3925196f-71a7-46bf-baee-ed570243f2ce" providerId="ADAL" clId="{6791FABA-81BA-4DCD-A0A4-7C9D19B8ABD1}" dt="2021-09-16T09:21:11.865" v="3451"/>
          <ac:spMkLst>
            <pc:docMk/>
            <pc:sldMk cId="3299323583" sldId="282"/>
            <ac:spMk id="35" creationId="{3DE4643D-F06F-4701-A5D2-CDD8EBE3E199}"/>
          </ac:spMkLst>
        </pc:spChg>
        <pc:spChg chg="add del mod">
          <ac:chgData name="Rafael Kuffner dos Anjos" userId="3925196f-71a7-46bf-baee-ed570243f2ce" providerId="ADAL" clId="{6791FABA-81BA-4DCD-A0A4-7C9D19B8ABD1}" dt="2021-09-16T09:21:11.865" v="3451"/>
          <ac:spMkLst>
            <pc:docMk/>
            <pc:sldMk cId="3299323583" sldId="282"/>
            <ac:spMk id="37" creationId="{493C0E98-8C63-459D-ACC2-64EF687C4B90}"/>
          </ac:spMkLst>
        </pc:spChg>
        <pc:spChg chg="add del mod">
          <ac:chgData name="Rafael Kuffner dos Anjos" userId="3925196f-71a7-46bf-baee-ed570243f2ce" providerId="ADAL" clId="{6791FABA-81BA-4DCD-A0A4-7C9D19B8ABD1}" dt="2021-09-16T09:21:11.865" v="3451"/>
          <ac:spMkLst>
            <pc:docMk/>
            <pc:sldMk cId="3299323583" sldId="282"/>
            <ac:spMk id="38" creationId="{25683831-721F-44B2-89BF-17A71B867736}"/>
          </ac:spMkLst>
        </pc:spChg>
        <pc:spChg chg="add del mod">
          <ac:chgData name="Rafael Kuffner dos Anjos" userId="3925196f-71a7-46bf-baee-ed570243f2ce" providerId="ADAL" clId="{6791FABA-81BA-4DCD-A0A4-7C9D19B8ABD1}" dt="2021-09-16T09:21:11.865" v="3451"/>
          <ac:spMkLst>
            <pc:docMk/>
            <pc:sldMk cId="3299323583" sldId="282"/>
            <ac:spMk id="39" creationId="{48575701-2591-4A5A-A928-3BCE8088AB7B}"/>
          </ac:spMkLst>
        </pc:spChg>
        <pc:spChg chg="add del mod">
          <ac:chgData name="Rafael Kuffner dos Anjos" userId="3925196f-71a7-46bf-baee-ed570243f2ce" providerId="ADAL" clId="{6791FABA-81BA-4DCD-A0A4-7C9D19B8ABD1}" dt="2021-09-16T09:21:11.865" v="3451"/>
          <ac:spMkLst>
            <pc:docMk/>
            <pc:sldMk cId="3299323583" sldId="282"/>
            <ac:spMk id="40" creationId="{81F78700-8482-4B7D-8BE3-110B05F9B6A8}"/>
          </ac:spMkLst>
        </pc:spChg>
        <pc:spChg chg="add del mod">
          <ac:chgData name="Rafael Kuffner dos Anjos" userId="3925196f-71a7-46bf-baee-ed570243f2ce" providerId="ADAL" clId="{6791FABA-81BA-4DCD-A0A4-7C9D19B8ABD1}" dt="2021-09-16T09:21:11.865" v="3451"/>
          <ac:spMkLst>
            <pc:docMk/>
            <pc:sldMk cId="3299323583" sldId="282"/>
            <ac:spMk id="42" creationId="{011B9056-68FE-43AA-BEE1-D64F452D5260}"/>
          </ac:spMkLst>
        </pc:spChg>
        <pc:spChg chg="add del mod">
          <ac:chgData name="Rafael Kuffner dos Anjos" userId="3925196f-71a7-46bf-baee-ed570243f2ce" providerId="ADAL" clId="{6791FABA-81BA-4DCD-A0A4-7C9D19B8ABD1}" dt="2021-09-16T09:21:11.865" v="3451"/>
          <ac:spMkLst>
            <pc:docMk/>
            <pc:sldMk cId="3299323583" sldId="282"/>
            <ac:spMk id="43" creationId="{9DA3DEE4-C91D-442D-90D3-CADFED205F37}"/>
          </ac:spMkLst>
        </pc:spChg>
        <pc:spChg chg="add del mod">
          <ac:chgData name="Rafael Kuffner dos Anjos" userId="3925196f-71a7-46bf-baee-ed570243f2ce" providerId="ADAL" clId="{6791FABA-81BA-4DCD-A0A4-7C9D19B8ABD1}" dt="2021-09-16T09:21:11.865" v="3451"/>
          <ac:spMkLst>
            <pc:docMk/>
            <pc:sldMk cId="3299323583" sldId="282"/>
            <ac:spMk id="44" creationId="{0B1C93E7-B28E-44C7-868E-079E9539D0D9}"/>
          </ac:spMkLst>
        </pc:spChg>
        <pc:spChg chg="add del mod">
          <ac:chgData name="Rafael Kuffner dos Anjos" userId="3925196f-71a7-46bf-baee-ed570243f2ce" providerId="ADAL" clId="{6791FABA-81BA-4DCD-A0A4-7C9D19B8ABD1}" dt="2021-09-16T09:21:11.865" v="3451"/>
          <ac:spMkLst>
            <pc:docMk/>
            <pc:sldMk cId="3299323583" sldId="282"/>
            <ac:spMk id="45" creationId="{7A040D04-C63F-45B3-A47B-4312016E3A8C}"/>
          </ac:spMkLst>
        </pc:spChg>
        <pc:spChg chg="add del mod">
          <ac:chgData name="Rafael Kuffner dos Anjos" userId="3925196f-71a7-46bf-baee-ed570243f2ce" providerId="ADAL" clId="{6791FABA-81BA-4DCD-A0A4-7C9D19B8ABD1}" dt="2021-09-16T09:21:11.865" v="3451"/>
          <ac:spMkLst>
            <pc:docMk/>
            <pc:sldMk cId="3299323583" sldId="282"/>
            <ac:spMk id="46" creationId="{E82D1C09-72E3-4A1F-B50C-999C47083A50}"/>
          </ac:spMkLst>
        </pc:spChg>
        <pc:spChg chg="add del mod">
          <ac:chgData name="Rafael Kuffner dos Anjos" userId="3925196f-71a7-46bf-baee-ed570243f2ce" providerId="ADAL" clId="{6791FABA-81BA-4DCD-A0A4-7C9D19B8ABD1}" dt="2021-09-16T09:21:11.865" v="3451"/>
          <ac:spMkLst>
            <pc:docMk/>
            <pc:sldMk cId="3299323583" sldId="282"/>
            <ac:spMk id="48" creationId="{2C1C2863-499E-48E3-BC3B-8F74F4A9E0AA}"/>
          </ac:spMkLst>
        </pc:spChg>
        <pc:spChg chg="add del mod">
          <ac:chgData name="Rafael Kuffner dos Anjos" userId="3925196f-71a7-46bf-baee-ed570243f2ce" providerId="ADAL" clId="{6791FABA-81BA-4DCD-A0A4-7C9D19B8ABD1}" dt="2021-09-16T09:21:11.865" v="3451"/>
          <ac:spMkLst>
            <pc:docMk/>
            <pc:sldMk cId="3299323583" sldId="282"/>
            <ac:spMk id="49" creationId="{23556862-B80B-41F3-B487-9D3B7C46C9F4}"/>
          </ac:spMkLst>
        </pc:spChg>
        <pc:spChg chg="add del mod">
          <ac:chgData name="Rafael Kuffner dos Anjos" userId="3925196f-71a7-46bf-baee-ed570243f2ce" providerId="ADAL" clId="{6791FABA-81BA-4DCD-A0A4-7C9D19B8ABD1}" dt="2021-09-16T09:21:11.865" v="3451"/>
          <ac:spMkLst>
            <pc:docMk/>
            <pc:sldMk cId="3299323583" sldId="282"/>
            <ac:spMk id="51" creationId="{D5888C56-4927-467E-BBFB-8FB89257DA89}"/>
          </ac:spMkLst>
        </pc:spChg>
        <pc:spChg chg="add del mod">
          <ac:chgData name="Rafael Kuffner dos Anjos" userId="3925196f-71a7-46bf-baee-ed570243f2ce" providerId="ADAL" clId="{6791FABA-81BA-4DCD-A0A4-7C9D19B8ABD1}" dt="2021-09-16T09:21:11.865" v="3451"/>
          <ac:spMkLst>
            <pc:docMk/>
            <pc:sldMk cId="3299323583" sldId="282"/>
            <ac:spMk id="52" creationId="{EF4E7B4F-C738-4394-A124-45695F2605E1}"/>
          </ac:spMkLst>
        </pc:spChg>
        <pc:spChg chg="add del mod">
          <ac:chgData name="Rafael Kuffner dos Anjos" userId="3925196f-71a7-46bf-baee-ed570243f2ce" providerId="ADAL" clId="{6791FABA-81BA-4DCD-A0A4-7C9D19B8ABD1}" dt="2021-09-16T09:21:11.865" v="3451"/>
          <ac:spMkLst>
            <pc:docMk/>
            <pc:sldMk cId="3299323583" sldId="282"/>
            <ac:spMk id="53" creationId="{9771DEEA-8557-4049-975A-7047FA28842E}"/>
          </ac:spMkLst>
        </pc:spChg>
        <pc:spChg chg="add del mod">
          <ac:chgData name="Rafael Kuffner dos Anjos" userId="3925196f-71a7-46bf-baee-ed570243f2ce" providerId="ADAL" clId="{6791FABA-81BA-4DCD-A0A4-7C9D19B8ABD1}" dt="2021-09-16T09:21:11.865" v="3451"/>
          <ac:spMkLst>
            <pc:docMk/>
            <pc:sldMk cId="3299323583" sldId="282"/>
            <ac:spMk id="54" creationId="{3387D989-6061-45E2-8465-5F8316C8F1A8}"/>
          </ac:spMkLst>
        </pc:spChg>
        <pc:spChg chg="mod">
          <ac:chgData name="Rafael Kuffner dos Anjos" userId="3925196f-71a7-46bf-baee-ed570243f2ce" providerId="ADAL" clId="{6791FABA-81BA-4DCD-A0A4-7C9D19B8ABD1}" dt="2021-09-16T09:21:14.280" v="3452"/>
          <ac:spMkLst>
            <pc:docMk/>
            <pc:sldMk cId="3299323583" sldId="282"/>
            <ac:spMk id="56" creationId="{27AB8B55-1421-4712-A7B1-8507D0A47188}"/>
          </ac:spMkLst>
        </pc:spChg>
        <pc:spChg chg="mod">
          <ac:chgData name="Rafael Kuffner dos Anjos" userId="3925196f-71a7-46bf-baee-ed570243f2ce" providerId="ADAL" clId="{6791FABA-81BA-4DCD-A0A4-7C9D19B8ABD1}" dt="2021-09-16T09:21:14.280" v="3452"/>
          <ac:spMkLst>
            <pc:docMk/>
            <pc:sldMk cId="3299323583" sldId="282"/>
            <ac:spMk id="57" creationId="{AEE06422-5D6D-4413-AD36-E9E9F5DD11A7}"/>
          </ac:spMkLst>
        </pc:spChg>
        <pc:spChg chg="mod">
          <ac:chgData name="Rafael Kuffner dos Anjos" userId="3925196f-71a7-46bf-baee-ed570243f2ce" providerId="ADAL" clId="{6791FABA-81BA-4DCD-A0A4-7C9D19B8ABD1}" dt="2021-09-16T09:21:14.280" v="3452"/>
          <ac:spMkLst>
            <pc:docMk/>
            <pc:sldMk cId="3299323583" sldId="282"/>
            <ac:spMk id="60" creationId="{FC79EF34-1A1C-40FB-A451-D68AE3753A6E}"/>
          </ac:spMkLst>
        </pc:spChg>
        <pc:spChg chg="mod">
          <ac:chgData name="Rafael Kuffner dos Anjos" userId="3925196f-71a7-46bf-baee-ed570243f2ce" providerId="ADAL" clId="{6791FABA-81BA-4DCD-A0A4-7C9D19B8ABD1}" dt="2021-09-16T09:21:14.280" v="3452"/>
          <ac:spMkLst>
            <pc:docMk/>
            <pc:sldMk cId="3299323583" sldId="282"/>
            <ac:spMk id="61" creationId="{08794D4F-1375-420B-8026-C0E7537E021A}"/>
          </ac:spMkLst>
        </pc:spChg>
        <pc:spChg chg="mod">
          <ac:chgData name="Rafael Kuffner dos Anjos" userId="3925196f-71a7-46bf-baee-ed570243f2ce" providerId="ADAL" clId="{6791FABA-81BA-4DCD-A0A4-7C9D19B8ABD1}" dt="2021-09-16T09:21:14.280" v="3452"/>
          <ac:spMkLst>
            <pc:docMk/>
            <pc:sldMk cId="3299323583" sldId="282"/>
            <ac:spMk id="63" creationId="{22B6711F-A6C5-4628-92E8-84BF5599597F}"/>
          </ac:spMkLst>
        </pc:spChg>
        <pc:spChg chg="mod">
          <ac:chgData name="Rafael Kuffner dos Anjos" userId="3925196f-71a7-46bf-baee-ed570243f2ce" providerId="ADAL" clId="{6791FABA-81BA-4DCD-A0A4-7C9D19B8ABD1}" dt="2021-09-16T09:21:14.280" v="3452"/>
          <ac:spMkLst>
            <pc:docMk/>
            <pc:sldMk cId="3299323583" sldId="282"/>
            <ac:spMk id="64" creationId="{0ADC15C2-96EA-4FFB-8A23-2B6928DBB491}"/>
          </ac:spMkLst>
        </pc:spChg>
        <pc:spChg chg="mod">
          <ac:chgData name="Rafael Kuffner dos Anjos" userId="3925196f-71a7-46bf-baee-ed570243f2ce" providerId="ADAL" clId="{6791FABA-81BA-4DCD-A0A4-7C9D19B8ABD1}" dt="2021-09-16T09:21:14.280" v="3452"/>
          <ac:spMkLst>
            <pc:docMk/>
            <pc:sldMk cId="3299323583" sldId="282"/>
            <ac:spMk id="65" creationId="{90F6AFBB-0525-4B7F-B79D-5E1844C9026F}"/>
          </ac:spMkLst>
        </pc:spChg>
        <pc:spChg chg="mod">
          <ac:chgData name="Rafael Kuffner dos Anjos" userId="3925196f-71a7-46bf-baee-ed570243f2ce" providerId="ADAL" clId="{6791FABA-81BA-4DCD-A0A4-7C9D19B8ABD1}" dt="2021-09-16T09:21:14.280" v="3452"/>
          <ac:spMkLst>
            <pc:docMk/>
            <pc:sldMk cId="3299323583" sldId="282"/>
            <ac:spMk id="67" creationId="{93CABCA5-65B4-4794-AFE9-7B7464D21ED3}"/>
          </ac:spMkLst>
        </pc:spChg>
        <pc:spChg chg="mod">
          <ac:chgData name="Rafael Kuffner dos Anjos" userId="3925196f-71a7-46bf-baee-ed570243f2ce" providerId="ADAL" clId="{6791FABA-81BA-4DCD-A0A4-7C9D19B8ABD1}" dt="2021-09-16T09:21:14.280" v="3452"/>
          <ac:spMkLst>
            <pc:docMk/>
            <pc:sldMk cId="3299323583" sldId="282"/>
            <ac:spMk id="68" creationId="{BE42B449-E9A6-4287-B33B-2CB12965D6CF}"/>
          </ac:spMkLst>
        </pc:spChg>
        <pc:spChg chg="mod">
          <ac:chgData name="Rafael Kuffner dos Anjos" userId="3925196f-71a7-46bf-baee-ed570243f2ce" providerId="ADAL" clId="{6791FABA-81BA-4DCD-A0A4-7C9D19B8ABD1}" dt="2021-09-16T09:21:14.280" v="3452"/>
          <ac:spMkLst>
            <pc:docMk/>
            <pc:sldMk cId="3299323583" sldId="282"/>
            <ac:spMk id="69" creationId="{45E015CB-24FE-4213-8B88-72FC2B05AD3A}"/>
          </ac:spMkLst>
        </pc:spChg>
        <pc:spChg chg="mod">
          <ac:chgData name="Rafael Kuffner dos Anjos" userId="3925196f-71a7-46bf-baee-ed570243f2ce" providerId="ADAL" clId="{6791FABA-81BA-4DCD-A0A4-7C9D19B8ABD1}" dt="2021-09-16T09:21:14.280" v="3452"/>
          <ac:spMkLst>
            <pc:docMk/>
            <pc:sldMk cId="3299323583" sldId="282"/>
            <ac:spMk id="70" creationId="{BC0BE674-6CFA-402F-AEE9-E82AFB36FCDD}"/>
          </ac:spMkLst>
        </pc:spChg>
        <pc:spChg chg="mod">
          <ac:chgData name="Rafael Kuffner dos Anjos" userId="3925196f-71a7-46bf-baee-ed570243f2ce" providerId="ADAL" clId="{6791FABA-81BA-4DCD-A0A4-7C9D19B8ABD1}" dt="2021-09-16T09:21:14.280" v="3452"/>
          <ac:spMkLst>
            <pc:docMk/>
            <pc:sldMk cId="3299323583" sldId="282"/>
            <ac:spMk id="71" creationId="{4297BF46-623C-42B9-86F9-8809BD489939}"/>
          </ac:spMkLst>
        </pc:spChg>
        <pc:spChg chg="mod">
          <ac:chgData name="Rafael Kuffner dos Anjos" userId="3925196f-71a7-46bf-baee-ed570243f2ce" providerId="ADAL" clId="{6791FABA-81BA-4DCD-A0A4-7C9D19B8ABD1}" dt="2021-09-16T09:21:14.280" v="3452"/>
          <ac:spMkLst>
            <pc:docMk/>
            <pc:sldMk cId="3299323583" sldId="282"/>
            <ac:spMk id="73" creationId="{FD8531E7-A385-4D69-83DF-9FF0793F4429}"/>
          </ac:spMkLst>
        </pc:spChg>
        <pc:spChg chg="mod">
          <ac:chgData name="Rafael Kuffner dos Anjos" userId="3925196f-71a7-46bf-baee-ed570243f2ce" providerId="ADAL" clId="{6791FABA-81BA-4DCD-A0A4-7C9D19B8ABD1}" dt="2021-09-16T09:21:14.280" v="3452"/>
          <ac:spMkLst>
            <pc:docMk/>
            <pc:sldMk cId="3299323583" sldId="282"/>
            <ac:spMk id="74" creationId="{AC0F32C4-0C89-48A6-97C3-BE2C69CE5EE3}"/>
          </ac:spMkLst>
        </pc:spChg>
        <pc:spChg chg="mod">
          <ac:chgData name="Rafael Kuffner dos Anjos" userId="3925196f-71a7-46bf-baee-ed570243f2ce" providerId="ADAL" clId="{6791FABA-81BA-4DCD-A0A4-7C9D19B8ABD1}" dt="2021-09-16T09:21:14.280" v="3452"/>
          <ac:spMkLst>
            <pc:docMk/>
            <pc:sldMk cId="3299323583" sldId="282"/>
            <ac:spMk id="76" creationId="{159EFE2B-DBBA-456C-ABDF-D4480A1DD70E}"/>
          </ac:spMkLst>
        </pc:spChg>
        <pc:spChg chg="mod">
          <ac:chgData name="Rafael Kuffner dos Anjos" userId="3925196f-71a7-46bf-baee-ed570243f2ce" providerId="ADAL" clId="{6791FABA-81BA-4DCD-A0A4-7C9D19B8ABD1}" dt="2021-09-16T09:21:14.280" v="3452"/>
          <ac:spMkLst>
            <pc:docMk/>
            <pc:sldMk cId="3299323583" sldId="282"/>
            <ac:spMk id="77" creationId="{075D2A57-A6C6-4E5C-ADBC-8D5DA5F40CF0}"/>
          </ac:spMkLst>
        </pc:spChg>
        <pc:spChg chg="add mod topLvl">
          <ac:chgData name="Rafael Kuffner dos Anjos" userId="3925196f-71a7-46bf-baee-ed570243f2ce" providerId="ADAL" clId="{6791FABA-81BA-4DCD-A0A4-7C9D19B8ABD1}" dt="2021-09-16T09:31:24.340" v="3690" actId="338"/>
          <ac:spMkLst>
            <pc:docMk/>
            <pc:sldMk cId="3299323583" sldId="282"/>
            <ac:spMk id="78" creationId="{4B4F50FE-2FB8-4E31-BD3A-D02DF9C20999}"/>
          </ac:spMkLst>
        </pc:spChg>
        <pc:spChg chg="add mod topLvl">
          <ac:chgData name="Rafael Kuffner dos Anjos" userId="3925196f-71a7-46bf-baee-ed570243f2ce" providerId="ADAL" clId="{6791FABA-81BA-4DCD-A0A4-7C9D19B8ABD1}" dt="2021-09-16T09:31:24.340" v="3690" actId="338"/>
          <ac:spMkLst>
            <pc:docMk/>
            <pc:sldMk cId="3299323583" sldId="282"/>
            <ac:spMk id="79" creationId="{83B2FAA7-0CEE-47A3-948D-C3AC225A2C15}"/>
          </ac:spMkLst>
        </pc:spChg>
        <pc:spChg chg="add mod ord topLvl">
          <ac:chgData name="Rafael Kuffner dos Anjos" userId="3925196f-71a7-46bf-baee-ed570243f2ce" providerId="ADAL" clId="{6791FABA-81BA-4DCD-A0A4-7C9D19B8ABD1}" dt="2021-09-16T09:31:24.340" v="3690" actId="338"/>
          <ac:spMkLst>
            <pc:docMk/>
            <pc:sldMk cId="3299323583" sldId="282"/>
            <ac:spMk id="80" creationId="{78BC7284-66C4-4D22-8139-4BEEF4815456}"/>
          </ac:spMkLst>
        </pc:spChg>
        <pc:spChg chg="add mod">
          <ac:chgData name="Rafael Kuffner dos Anjos" userId="3925196f-71a7-46bf-baee-ed570243f2ce" providerId="ADAL" clId="{6791FABA-81BA-4DCD-A0A4-7C9D19B8ABD1}" dt="2021-09-16T09:23:25.565" v="3594" actId="20577"/>
          <ac:spMkLst>
            <pc:docMk/>
            <pc:sldMk cId="3299323583" sldId="282"/>
            <ac:spMk id="81" creationId="{49A1B042-B761-4066-B9A5-7F8B2588A9B0}"/>
          </ac:spMkLst>
        </pc:spChg>
        <pc:grpChg chg="add del mod">
          <ac:chgData name="Rafael Kuffner dos Anjos" userId="3925196f-71a7-46bf-baee-ed570243f2ce" providerId="ADAL" clId="{6791FABA-81BA-4DCD-A0A4-7C9D19B8ABD1}" dt="2021-09-16T09:20:40.831" v="3429" actId="165"/>
          <ac:grpSpMkLst>
            <pc:docMk/>
            <pc:sldMk cId="3299323583" sldId="282"/>
            <ac:grpSpMk id="29" creationId="{AFAD7916-EC5F-4B9B-B091-84AFA832B278}"/>
          </ac:grpSpMkLst>
        </pc:grpChg>
        <pc:grpChg chg="add mod">
          <ac:chgData name="Rafael Kuffner dos Anjos" userId="3925196f-71a7-46bf-baee-ed570243f2ce" providerId="ADAL" clId="{6791FABA-81BA-4DCD-A0A4-7C9D19B8ABD1}" dt="2021-09-16T09:21:14.280" v="3452"/>
          <ac:grpSpMkLst>
            <pc:docMk/>
            <pc:sldMk cId="3299323583" sldId="282"/>
            <ac:grpSpMk id="55" creationId="{310DFB68-982D-4D97-961B-EBC2647193D7}"/>
          </ac:grpSpMkLst>
        </pc:grpChg>
        <pc:grpChg chg="add del mod">
          <ac:chgData name="Rafael Kuffner dos Anjos" userId="3925196f-71a7-46bf-baee-ed570243f2ce" providerId="ADAL" clId="{6791FABA-81BA-4DCD-A0A4-7C9D19B8ABD1}" dt="2021-09-16T09:31:13.508" v="3687" actId="165"/>
          <ac:grpSpMkLst>
            <pc:docMk/>
            <pc:sldMk cId="3299323583" sldId="282"/>
            <ac:grpSpMk id="82" creationId="{DBC296BC-A3DB-48E4-A9DA-8373B1677B1C}"/>
          </ac:grpSpMkLst>
        </pc:grpChg>
        <pc:grpChg chg="add mod">
          <ac:chgData name="Rafael Kuffner dos Anjos" userId="3925196f-71a7-46bf-baee-ed570243f2ce" providerId="ADAL" clId="{6791FABA-81BA-4DCD-A0A4-7C9D19B8ABD1}" dt="2021-09-16T09:31:43.801" v="3692" actId="1076"/>
          <ac:grpSpMkLst>
            <pc:docMk/>
            <pc:sldMk cId="3299323583" sldId="282"/>
            <ac:grpSpMk id="83" creationId="{40E57C39-A6E7-4E32-9DD9-EC38D15A3966}"/>
          </ac:grpSpMkLst>
        </pc:grpChg>
        <pc:picChg chg="add del mod topLvl">
          <ac:chgData name="Rafael Kuffner dos Anjos" userId="3925196f-71a7-46bf-baee-ed570243f2ce" providerId="ADAL" clId="{6791FABA-81BA-4DCD-A0A4-7C9D19B8ABD1}" dt="2021-09-16T09:21:06.635" v="3449" actId="478"/>
          <ac:picMkLst>
            <pc:docMk/>
            <pc:sldMk cId="3299323583" sldId="282"/>
            <ac:picMk id="6" creationId="{AAE8E899-20D0-4031-B8E1-46641BC31A06}"/>
          </ac:picMkLst>
        </pc:picChg>
        <pc:picChg chg="add del mod topLvl">
          <ac:chgData name="Rafael Kuffner dos Anjos" userId="3925196f-71a7-46bf-baee-ed570243f2ce" providerId="ADAL" clId="{6791FABA-81BA-4DCD-A0A4-7C9D19B8ABD1}" dt="2021-09-16T09:21:06.635" v="3449" actId="478"/>
          <ac:picMkLst>
            <pc:docMk/>
            <pc:sldMk cId="3299323583" sldId="282"/>
            <ac:picMk id="7" creationId="{238805EC-F799-4A85-9F02-1B80F3A0525C}"/>
          </ac:picMkLst>
        </pc:picChg>
        <pc:picChg chg="add del mod topLvl">
          <ac:chgData name="Rafael Kuffner dos Anjos" userId="3925196f-71a7-46bf-baee-ed570243f2ce" providerId="ADAL" clId="{6791FABA-81BA-4DCD-A0A4-7C9D19B8ABD1}" dt="2021-09-16T09:21:06.635" v="3449" actId="478"/>
          <ac:picMkLst>
            <pc:docMk/>
            <pc:sldMk cId="3299323583" sldId="282"/>
            <ac:picMk id="10" creationId="{AF42B14A-EE3F-47E8-94EF-5E5E7F40EDB9}"/>
          </ac:picMkLst>
        </pc:picChg>
        <pc:picChg chg="add del mod topLvl">
          <ac:chgData name="Rafael Kuffner dos Anjos" userId="3925196f-71a7-46bf-baee-ed570243f2ce" providerId="ADAL" clId="{6791FABA-81BA-4DCD-A0A4-7C9D19B8ABD1}" dt="2021-09-16T09:21:06.635" v="3449" actId="478"/>
          <ac:picMkLst>
            <pc:docMk/>
            <pc:sldMk cId="3299323583" sldId="282"/>
            <ac:picMk id="15" creationId="{1121F897-1C71-461D-8891-F57E345F9A98}"/>
          </ac:picMkLst>
        </pc:picChg>
        <pc:picChg chg="add del mod topLvl">
          <ac:chgData name="Rafael Kuffner dos Anjos" userId="3925196f-71a7-46bf-baee-ed570243f2ce" providerId="ADAL" clId="{6791FABA-81BA-4DCD-A0A4-7C9D19B8ABD1}" dt="2021-09-16T09:21:06.635" v="3449" actId="478"/>
          <ac:picMkLst>
            <pc:docMk/>
            <pc:sldMk cId="3299323583" sldId="282"/>
            <ac:picMk id="21" creationId="{92DA8FFD-90A8-4FB2-9145-9BDEA04C4BE9}"/>
          </ac:picMkLst>
        </pc:picChg>
        <pc:picChg chg="add del mod topLvl">
          <ac:chgData name="Rafael Kuffner dos Anjos" userId="3925196f-71a7-46bf-baee-ed570243f2ce" providerId="ADAL" clId="{6791FABA-81BA-4DCD-A0A4-7C9D19B8ABD1}" dt="2021-09-16T09:21:06.635" v="3449" actId="478"/>
          <ac:picMkLst>
            <pc:docMk/>
            <pc:sldMk cId="3299323583" sldId="282"/>
            <ac:picMk id="24" creationId="{DAC11450-1A95-4595-9526-3ACBF51A46A4}"/>
          </ac:picMkLst>
        </pc:picChg>
        <pc:picChg chg="add del mod">
          <ac:chgData name="Rafael Kuffner dos Anjos" userId="3925196f-71a7-46bf-baee-ed570243f2ce" providerId="ADAL" clId="{6791FABA-81BA-4DCD-A0A4-7C9D19B8ABD1}" dt="2021-09-16T09:21:11.865" v="3451"/>
          <ac:picMkLst>
            <pc:docMk/>
            <pc:sldMk cId="3299323583" sldId="282"/>
            <ac:picMk id="32" creationId="{05C61DB6-DB80-41D9-8A0D-797FCD3CBA13}"/>
          </ac:picMkLst>
        </pc:picChg>
        <pc:picChg chg="add del mod">
          <ac:chgData name="Rafael Kuffner dos Anjos" userId="3925196f-71a7-46bf-baee-ed570243f2ce" providerId="ADAL" clId="{6791FABA-81BA-4DCD-A0A4-7C9D19B8ABD1}" dt="2021-09-16T09:21:11.865" v="3451"/>
          <ac:picMkLst>
            <pc:docMk/>
            <pc:sldMk cId="3299323583" sldId="282"/>
            <ac:picMk id="33" creationId="{E1FF714E-D755-4CC2-80CA-538E3B3379AD}"/>
          </ac:picMkLst>
        </pc:picChg>
        <pc:picChg chg="add del mod">
          <ac:chgData name="Rafael Kuffner dos Anjos" userId="3925196f-71a7-46bf-baee-ed570243f2ce" providerId="ADAL" clId="{6791FABA-81BA-4DCD-A0A4-7C9D19B8ABD1}" dt="2021-09-16T09:21:11.865" v="3451"/>
          <ac:picMkLst>
            <pc:docMk/>
            <pc:sldMk cId="3299323583" sldId="282"/>
            <ac:picMk id="36" creationId="{929C7171-D220-42EE-BAEE-FFFC826CF803}"/>
          </ac:picMkLst>
        </pc:picChg>
        <pc:picChg chg="add del mod">
          <ac:chgData name="Rafael Kuffner dos Anjos" userId="3925196f-71a7-46bf-baee-ed570243f2ce" providerId="ADAL" clId="{6791FABA-81BA-4DCD-A0A4-7C9D19B8ABD1}" dt="2021-09-16T09:21:11.865" v="3451"/>
          <ac:picMkLst>
            <pc:docMk/>
            <pc:sldMk cId="3299323583" sldId="282"/>
            <ac:picMk id="41" creationId="{9CE99A2B-6678-43F1-A921-DA8B67448903}"/>
          </ac:picMkLst>
        </pc:picChg>
        <pc:picChg chg="add del mod">
          <ac:chgData name="Rafael Kuffner dos Anjos" userId="3925196f-71a7-46bf-baee-ed570243f2ce" providerId="ADAL" clId="{6791FABA-81BA-4DCD-A0A4-7C9D19B8ABD1}" dt="2021-09-16T09:21:11.865" v="3451"/>
          <ac:picMkLst>
            <pc:docMk/>
            <pc:sldMk cId="3299323583" sldId="282"/>
            <ac:picMk id="47" creationId="{32214D95-0569-491B-825A-8ABA87A27197}"/>
          </ac:picMkLst>
        </pc:picChg>
        <pc:picChg chg="add del mod">
          <ac:chgData name="Rafael Kuffner dos Anjos" userId="3925196f-71a7-46bf-baee-ed570243f2ce" providerId="ADAL" clId="{6791FABA-81BA-4DCD-A0A4-7C9D19B8ABD1}" dt="2021-09-16T09:21:11.865" v="3451"/>
          <ac:picMkLst>
            <pc:docMk/>
            <pc:sldMk cId="3299323583" sldId="282"/>
            <ac:picMk id="50" creationId="{E656D2E4-6A79-4A91-9064-A097F8D930EF}"/>
          </ac:picMkLst>
        </pc:picChg>
        <pc:picChg chg="mod">
          <ac:chgData name="Rafael Kuffner dos Anjos" userId="3925196f-71a7-46bf-baee-ed570243f2ce" providerId="ADAL" clId="{6791FABA-81BA-4DCD-A0A4-7C9D19B8ABD1}" dt="2021-09-16T09:21:14.280" v="3452"/>
          <ac:picMkLst>
            <pc:docMk/>
            <pc:sldMk cId="3299323583" sldId="282"/>
            <ac:picMk id="58" creationId="{115EC866-1855-44DD-9D90-41C6E0FF66DA}"/>
          </ac:picMkLst>
        </pc:picChg>
        <pc:picChg chg="mod">
          <ac:chgData name="Rafael Kuffner dos Anjos" userId="3925196f-71a7-46bf-baee-ed570243f2ce" providerId="ADAL" clId="{6791FABA-81BA-4DCD-A0A4-7C9D19B8ABD1}" dt="2021-09-16T09:21:14.280" v="3452"/>
          <ac:picMkLst>
            <pc:docMk/>
            <pc:sldMk cId="3299323583" sldId="282"/>
            <ac:picMk id="59" creationId="{661D391C-C4BF-43D5-8316-305ADA51CF84}"/>
          </ac:picMkLst>
        </pc:picChg>
        <pc:picChg chg="mod">
          <ac:chgData name="Rafael Kuffner dos Anjos" userId="3925196f-71a7-46bf-baee-ed570243f2ce" providerId="ADAL" clId="{6791FABA-81BA-4DCD-A0A4-7C9D19B8ABD1}" dt="2021-09-16T09:21:14.280" v="3452"/>
          <ac:picMkLst>
            <pc:docMk/>
            <pc:sldMk cId="3299323583" sldId="282"/>
            <ac:picMk id="62" creationId="{74DE64E3-5585-41FF-AE0A-077F2D7B40DB}"/>
          </ac:picMkLst>
        </pc:picChg>
        <pc:picChg chg="mod">
          <ac:chgData name="Rafael Kuffner dos Anjos" userId="3925196f-71a7-46bf-baee-ed570243f2ce" providerId="ADAL" clId="{6791FABA-81BA-4DCD-A0A4-7C9D19B8ABD1}" dt="2021-09-16T09:21:14.280" v="3452"/>
          <ac:picMkLst>
            <pc:docMk/>
            <pc:sldMk cId="3299323583" sldId="282"/>
            <ac:picMk id="66" creationId="{05DC1F9C-5421-4ACD-A99C-B357E8910120}"/>
          </ac:picMkLst>
        </pc:picChg>
        <pc:picChg chg="mod">
          <ac:chgData name="Rafael Kuffner dos Anjos" userId="3925196f-71a7-46bf-baee-ed570243f2ce" providerId="ADAL" clId="{6791FABA-81BA-4DCD-A0A4-7C9D19B8ABD1}" dt="2021-09-16T09:21:14.280" v="3452"/>
          <ac:picMkLst>
            <pc:docMk/>
            <pc:sldMk cId="3299323583" sldId="282"/>
            <ac:picMk id="72" creationId="{78F36202-F9D0-4A4D-9C64-40DC5E3B905C}"/>
          </ac:picMkLst>
        </pc:picChg>
        <pc:picChg chg="mod">
          <ac:chgData name="Rafael Kuffner dos Anjos" userId="3925196f-71a7-46bf-baee-ed570243f2ce" providerId="ADAL" clId="{6791FABA-81BA-4DCD-A0A4-7C9D19B8ABD1}" dt="2021-09-16T09:21:14.280" v="3452"/>
          <ac:picMkLst>
            <pc:docMk/>
            <pc:sldMk cId="3299323583" sldId="282"/>
            <ac:picMk id="75" creationId="{0AA1C372-75A3-4401-BA78-505D2CE0E44E}"/>
          </ac:picMkLst>
        </pc:picChg>
      </pc:sldChg>
      <pc:sldChg chg="addSp delSp modSp new mod ord setBg">
        <pc:chgData name="Rafael Kuffner dos Anjos" userId="3925196f-71a7-46bf-baee-ed570243f2ce" providerId="ADAL" clId="{6791FABA-81BA-4DCD-A0A4-7C9D19B8ABD1}" dt="2021-09-16T09:28:56.081" v="3666"/>
        <pc:sldMkLst>
          <pc:docMk/>
          <pc:sldMk cId="1733877367" sldId="283"/>
        </pc:sldMkLst>
        <pc:spChg chg="mod">
          <ac:chgData name="Rafael Kuffner dos Anjos" userId="3925196f-71a7-46bf-baee-ed570243f2ce" providerId="ADAL" clId="{6791FABA-81BA-4DCD-A0A4-7C9D19B8ABD1}" dt="2021-09-16T09:26:11.213" v="3621" actId="14100"/>
          <ac:spMkLst>
            <pc:docMk/>
            <pc:sldMk cId="1733877367" sldId="283"/>
            <ac:spMk id="2" creationId="{BF167328-A6F7-4917-A052-4E4068B313AC}"/>
          </ac:spMkLst>
        </pc:spChg>
        <pc:spChg chg="mod">
          <ac:chgData name="Rafael Kuffner dos Anjos" userId="3925196f-71a7-46bf-baee-ed570243f2ce" providerId="ADAL" clId="{6791FABA-81BA-4DCD-A0A4-7C9D19B8ABD1}" dt="2021-09-16T09:26:14.564" v="3622" actId="1076"/>
          <ac:spMkLst>
            <pc:docMk/>
            <pc:sldMk cId="1733877367" sldId="283"/>
            <ac:spMk id="3" creationId="{534352C8-CFDB-48C2-997D-4B5BD0510F45}"/>
          </ac:spMkLst>
        </pc:spChg>
        <pc:spChg chg="add mod ord">
          <ac:chgData name="Rafael Kuffner dos Anjos" userId="3925196f-71a7-46bf-baee-ed570243f2ce" providerId="ADAL" clId="{6791FABA-81BA-4DCD-A0A4-7C9D19B8ABD1}" dt="2021-09-16T09:26:31.163" v="3627" actId="2085"/>
          <ac:spMkLst>
            <pc:docMk/>
            <pc:sldMk cId="1733877367" sldId="283"/>
            <ac:spMk id="5" creationId="{EEA0F20E-117C-4CEC-A306-FDF13E5A358A}"/>
          </ac:spMkLst>
        </pc:spChg>
        <pc:spChg chg="add mod ord">
          <ac:chgData name="Rafael Kuffner dos Anjos" userId="3925196f-71a7-46bf-baee-ed570243f2ce" providerId="ADAL" clId="{6791FABA-81BA-4DCD-A0A4-7C9D19B8ABD1}" dt="2021-09-16T09:28:52.916" v="3660" actId="14100"/>
          <ac:spMkLst>
            <pc:docMk/>
            <pc:sldMk cId="1733877367" sldId="283"/>
            <ac:spMk id="8" creationId="{4304F19F-87A1-4D9D-BC50-D72C5D1343AC}"/>
          </ac:spMkLst>
        </pc:spChg>
        <pc:spChg chg="add del">
          <ac:chgData name="Rafael Kuffner dos Anjos" userId="3925196f-71a7-46bf-baee-ed570243f2ce" providerId="ADAL" clId="{6791FABA-81BA-4DCD-A0A4-7C9D19B8ABD1}" dt="2021-09-16T09:25:56.188" v="3615" actId="26606"/>
          <ac:spMkLst>
            <pc:docMk/>
            <pc:sldMk cId="1733877367" sldId="283"/>
            <ac:spMk id="9" creationId="{5E39A796-BE83-48B1-B33F-35C4A32AAB57}"/>
          </ac:spMkLst>
        </pc:spChg>
        <pc:spChg chg="add del mod ord">
          <ac:chgData name="Rafael Kuffner dos Anjos" userId="3925196f-71a7-46bf-baee-ed570243f2ce" providerId="ADAL" clId="{6791FABA-81BA-4DCD-A0A4-7C9D19B8ABD1}" dt="2021-09-16T09:28:56.081" v="3666"/>
          <ac:spMkLst>
            <pc:docMk/>
            <pc:sldMk cId="1733877367" sldId="283"/>
            <ac:spMk id="10" creationId="{FDCE87DA-4B35-46F3-BFB8-7347AE540C57}"/>
          </ac:spMkLst>
        </pc:spChg>
        <pc:spChg chg="add del">
          <ac:chgData name="Rafael Kuffner dos Anjos" userId="3925196f-71a7-46bf-baee-ed570243f2ce" providerId="ADAL" clId="{6791FABA-81BA-4DCD-A0A4-7C9D19B8ABD1}" dt="2021-09-16T09:25:56.188" v="3615" actId="26606"/>
          <ac:spMkLst>
            <pc:docMk/>
            <pc:sldMk cId="1733877367" sldId="283"/>
            <ac:spMk id="11" creationId="{72F84B47-E267-4194-8194-831DB7B5547F}"/>
          </ac:spMkLst>
        </pc:spChg>
        <pc:picChg chg="add mod">
          <ac:chgData name="Rafael Kuffner dos Anjos" userId="3925196f-71a7-46bf-baee-ed570243f2ce" providerId="ADAL" clId="{6791FABA-81BA-4DCD-A0A4-7C9D19B8ABD1}" dt="2021-09-16T09:26:38.889" v="3630" actId="1076"/>
          <ac:picMkLst>
            <pc:docMk/>
            <pc:sldMk cId="1733877367" sldId="283"/>
            <ac:picMk id="4" creationId="{7A56F5D9-CE20-4F5F-BD54-BC885A540BB3}"/>
          </ac:picMkLst>
        </pc:picChg>
      </pc:sldChg>
      <pc:sldChg chg="addSp modSp new mod setBg">
        <pc:chgData name="Rafael Kuffner dos Anjos" userId="3925196f-71a7-46bf-baee-ed570243f2ce" providerId="ADAL" clId="{6791FABA-81BA-4DCD-A0A4-7C9D19B8ABD1}" dt="2021-09-16T09:29:13.350" v="3667" actId="26606"/>
        <pc:sldMkLst>
          <pc:docMk/>
          <pc:sldMk cId="4108804407" sldId="284"/>
        </pc:sldMkLst>
        <pc:spChg chg="mod">
          <ac:chgData name="Rafael Kuffner dos Anjos" userId="3925196f-71a7-46bf-baee-ed570243f2ce" providerId="ADAL" clId="{6791FABA-81BA-4DCD-A0A4-7C9D19B8ABD1}" dt="2021-09-16T09:29:13.350" v="3667" actId="26606"/>
          <ac:spMkLst>
            <pc:docMk/>
            <pc:sldMk cId="4108804407" sldId="284"/>
            <ac:spMk id="2" creationId="{43FD45D5-96CE-44BE-B741-D65E7BED6ABE}"/>
          </ac:spMkLst>
        </pc:spChg>
        <pc:spChg chg="mod">
          <ac:chgData name="Rafael Kuffner dos Anjos" userId="3925196f-71a7-46bf-baee-ed570243f2ce" providerId="ADAL" clId="{6791FABA-81BA-4DCD-A0A4-7C9D19B8ABD1}" dt="2021-09-16T09:29:13.350" v="3667" actId="26606"/>
          <ac:spMkLst>
            <pc:docMk/>
            <pc:sldMk cId="4108804407" sldId="284"/>
            <ac:spMk id="3" creationId="{B2DBF63A-5253-4EC7-87FD-0251DC6E29D3}"/>
          </ac:spMkLst>
        </pc:spChg>
        <pc:spChg chg="add">
          <ac:chgData name="Rafael Kuffner dos Anjos" userId="3925196f-71a7-46bf-baee-ed570243f2ce" providerId="ADAL" clId="{6791FABA-81BA-4DCD-A0A4-7C9D19B8ABD1}" dt="2021-09-16T09:29:13.350" v="3667" actId="26606"/>
          <ac:spMkLst>
            <pc:docMk/>
            <pc:sldMk cId="4108804407" sldId="284"/>
            <ac:spMk id="9" creationId="{CEB41C5C-0F34-4DDA-9D7C-5E717F35F60C}"/>
          </ac:spMkLst>
        </pc:spChg>
        <pc:picChg chg="add mod">
          <ac:chgData name="Rafael Kuffner dos Anjos" userId="3925196f-71a7-46bf-baee-ed570243f2ce" providerId="ADAL" clId="{6791FABA-81BA-4DCD-A0A4-7C9D19B8ABD1}" dt="2021-09-16T09:29:13.350" v="3667" actId="26606"/>
          <ac:picMkLst>
            <pc:docMk/>
            <pc:sldMk cId="4108804407" sldId="284"/>
            <ac:picMk id="4" creationId="{357C7663-E5CF-4A47-8BB0-B98E687CDAEE}"/>
          </ac:picMkLst>
        </pc:picChg>
        <pc:cxnChg chg="add">
          <ac:chgData name="Rafael Kuffner dos Anjos" userId="3925196f-71a7-46bf-baee-ed570243f2ce" providerId="ADAL" clId="{6791FABA-81BA-4DCD-A0A4-7C9D19B8ABD1}" dt="2021-09-16T09:29:13.350" v="3667" actId="26606"/>
          <ac:cxnSpMkLst>
            <pc:docMk/>
            <pc:sldMk cId="4108804407" sldId="284"/>
            <ac:cxnSpMk id="11" creationId="{57E1E5E6-F385-4E9C-B201-BA5BDE5CAD52}"/>
          </ac:cxnSpMkLst>
        </pc:cxnChg>
      </pc:sldChg>
      <pc:sldChg chg="addSp modSp new mod setBg modAnim">
        <pc:chgData name="Rafael Kuffner dos Anjos" userId="3925196f-71a7-46bf-baee-ed570243f2ce" providerId="ADAL" clId="{6791FABA-81BA-4DCD-A0A4-7C9D19B8ABD1}" dt="2021-09-16T09:32:15.908" v="3699" actId="26606"/>
        <pc:sldMkLst>
          <pc:docMk/>
          <pc:sldMk cId="2741893010" sldId="285"/>
        </pc:sldMkLst>
        <pc:spChg chg="mod">
          <ac:chgData name="Rafael Kuffner dos Anjos" userId="3925196f-71a7-46bf-baee-ed570243f2ce" providerId="ADAL" clId="{6791FABA-81BA-4DCD-A0A4-7C9D19B8ABD1}" dt="2021-09-16T09:32:15.908" v="3699" actId="26606"/>
          <ac:spMkLst>
            <pc:docMk/>
            <pc:sldMk cId="2741893010" sldId="285"/>
            <ac:spMk id="2" creationId="{A5804E8F-906C-4D98-A1D5-CED8AB93852A}"/>
          </ac:spMkLst>
        </pc:spChg>
        <pc:spChg chg="mod">
          <ac:chgData name="Rafael Kuffner dos Anjos" userId="3925196f-71a7-46bf-baee-ed570243f2ce" providerId="ADAL" clId="{6791FABA-81BA-4DCD-A0A4-7C9D19B8ABD1}" dt="2021-09-16T09:32:15.908" v="3699" actId="26606"/>
          <ac:spMkLst>
            <pc:docMk/>
            <pc:sldMk cId="2741893010" sldId="285"/>
            <ac:spMk id="3" creationId="{2B9C46BB-B1BD-4089-AD9C-0A980035914F}"/>
          </ac:spMkLst>
        </pc:spChg>
        <pc:spChg chg="add">
          <ac:chgData name="Rafael Kuffner dos Anjos" userId="3925196f-71a7-46bf-baee-ed570243f2ce" providerId="ADAL" clId="{6791FABA-81BA-4DCD-A0A4-7C9D19B8ABD1}" dt="2021-09-16T09:32:15.908" v="3699" actId="26606"/>
          <ac:spMkLst>
            <pc:docMk/>
            <pc:sldMk cId="2741893010" sldId="285"/>
            <ac:spMk id="9" creationId="{CEB41C5C-0F34-4DDA-9D7C-5E717F35F60C}"/>
          </ac:spMkLst>
        </pc:spChg>
        <pc:picChg chg="add mod">
          <ac:chgData name="Rafael Kuffner dos Anjos" userId="3925196f-71a7-46bf-baee-ed570243f2ce" providerId="ADAL" clId="{6791FABA-81BA-4DCD-A0A4-7C9D19B8ABD1}" dt="2021-09-16T09:32:15.908" v="3699" actId="26606"/>
          <ac:picMkLst>
            <pc:docMk/>
            <pc:sldMk cId="2741893010" sldId="285"/>
            <ac:picMk id="4" creationId="{52CB89AC-63E0-4D50-8345-C6A0785BA464}"/>
          </ac:picMkLst>
        </pc:picChg>
        <pc:cxnChg chg="add">
          <ac:chgData name="Rafael Kuffner dos Anjos" userId="3925196f-71a7-46bf-baee-ed570243f2ce" providerId="ADAL" clId="{6791FABA-81BA-4DCD-A0A4-7C9D19B8ABD1}" dt="2021-09-16T09:32:15.908" v="3699" actId="26606"/>
          <ac:cxnSpMkLst>
            <pc:docMk/>
            <pc:sldMk cId="2741893010" sldId="285"/>
            <ac:cxnSpMk id="11" creationId="{57E1E5E6-F385-4E9C-B201-BA5BDE5CAD52}"/>
          </ac:cxnSpMkLst>
        </pc:cxnChg>
      </pc:sldChg>
      <pc:sldChg chg="addSp delSp modSp new mod">
        <pc:chgData name="Rafael Kuffner dos Anjos" userId="3925196f-71a7-46bf-baee-ed570243f2ce" providerId="ADAL" clId="{6791FABA-81BA-4DCD-A0A4-7C9D19B8ABD1}" dt="2021-09-16T09:39:57.609" v="3740" actId="478"/>
        <pc:sldMkLst>
          <pc:docMk/>
          <pc:sldMk cId="1896173907" sldId="286"/>
        </pc:sldMkLst>
        <pc:spChg chg="mod">
          <ac:chgData name="Rafael Kuffner dos Anjos" userId="3925196f-71a7-46bf-baee-ed570243f2ce" providerId="ADAL" clId="{6791FABA-81BA-4DCD-A0A4-7C9D19B8ABD1}" dt="2021-09-16T09:33:18.924" v="3701"/>
          <ac:spMkLst>
            <pc:docMk/>
            <pc:sldMk cId="1896173907" sldId="286"/>
            <ac:spMk id="2" creationId="{1744B420-B1F4-4F73-A214-CEE938E346B6}"/>
          </ac:spMkLst>
        </pc:spChg>
        <pc:spChg chg="mod">
          <ac:chgData name="Rafael Kuffner dos Anjos" userId="3925196f-71a7-46bf-baee-ed570243f2ce" providerId="ADAL" clId="{6791FABA-81BA-4DCD-A0A4-7C9D19B8ABD1}" dt="2021-09-16T09:33:25.242" v="3703" actId="5793"/>
          <ac:spMkLst>
            <pc:docMk/>
            <pc:sldMk cId="1896173907" sldId="286"/>
            <ac:spMk id="3" creationId="{B3FB6C63-7B85-47EB-8B0A-B397C94D002C}"/>
          </ac:spMkLst>
        </pc:spChg>
        <pc:spChg chg="add del mod">
          <ac:chgData name="Rafael Kuffner dos Anjos" userId="3925196f-71a7-46bf-baee-ed570243f2ce" providerId="ADAL" clId="{6791FABA-81BA-4DCD-A0A4-7C9D19B8ABD1}" dt="2021-09-16T09:39:57.609" v="3740" actId="478"/>
          <ac:spMkLst>
            <pc:docMk/>
            <pc:sldMk cId="1896173907" sldId="286"/>
            <ac:spMk id="5" creationId="{D6EFD508-72D0-4A60-BDC0-2FC26A67F7E9}"/>
          </ac:spMkLst>
        </pc:spChg>
        <pc:picChg chg="add mod">
          <ac:chgData name="Rafael Kuffner dos Anjos" userId="3925196f-71a7-46bf-baee-ed570243f2ce" providerId="ADAL" clId="{6791FABA-81BA-4DCD-A0A4-7C9D19B8ABD1}" dt="2021-09-16T09:39:40.251" v="3736" actId="14100"/>
          <ac:picMkLst>
            <pc:docMk/>
            <pc:sldMk cId="1896173907" sldId="286"/>
            <ac:picMk id="4098" creationId="{2B3236B9-B52A-42EF-B22F-2FD6014FD4E3}"/>
          </ac:picMkLst>
        </pc:picChg>
      </pc:sldChg>
      <pc:sldChg chg="addSp delSp modSp new mod setBg">
        <pc:chgData name="Rafael Kuffner dos Anjos" userId="3925196f-71a7-46bf-baee-ed570243f2ce" providerId="ADAL" clId="{6791FABA-81BA-4DCD-A0A4-7C9D19B8ABD1}" dt="2021-09-16T09:33:38.789" v="3709" actId="26606"/>
        <pc:sldMkLst>
          <pc:docMk/>
          <pc:sldMk cId="1513237165" sldId="287"/>
        </pc:sldMkLst>
        <pc:spChg chg="mod">
          <ac:chgData name="Rafael Kuffner dos Anjos" userId="3925196f-71a7-46bf-baee-ed570243f2ce" providerId="ADAL" clId="{6791FABA-81BA-4DCD-A0A4-7C9D19B8ABD1}" dt="2021-09-16T09:33:38.789" v="3709" actId="26606"/>
          <ac:spMkLst>
            <pc:docMk/>
            <pc:sldMk cId="1513237165" sldId="287"/>
            <ac:spMk id="2" creationId="{67EF4FD7-E2C4-4843-9BA6-E8C56D735462}"/>
          </ac:spMkLst>
        </pc:spChg>
        <pc:spChg chg="del">
          <ac:chgData name="Rafael Kuffner dos Anjos" userId="3925196f-71a7-46bf-baee-ed570243f2ce" providerId="ADAL" clId="{6791FABA-81BA-4DCD-A0A4-7C9D19B8ABD1}" dt="2021-09-16T09:33:38.789" v="3709" actId="26606"/>
          <ac:spMkLst>
            <pc:docMk/>
            <pc:sldMk cId="1513237165" sldId="287"/>
            <ac:spMk id="3" creationId="{8195D65D-7B3A-4127-9349-AED3A4879AFC}"/>
          </ac:spMkLst>
        </pc:spChg>
        <pc:spChg chg="add">
          <ac:chgData name="Rafael Kuffner dos Anjos" userId="3925196f-71a7-46bf-baee-ed570243f2ce" providerId="ADAL" clId="{6791FABA-81BA-4DCD-A0A4-7C9D19B8ABD1}" dt="2021-09-16T09:33:38.789" v="3709" actId="26606"/>
          <ac:spMkLst>
            <pc:docMk/>
            <pc:sldMk cId="1513237165" sldId="287"/>
            <ac:spMk id="11" creationId="{7F57BEA8-497D-4AA8-8A18-BDCD696B25FE}"/>
          </ac:spMkLst>
        </pc:spChg>
        <pc:picChg chg="add mod">
          <ac:chgData name="Rafael Kuffner dos Anjos" userId="3925196f-71a7-46bf-baee-ed570243f2ce" providerId="ADAL" clId="{6791FABA-81BA-4DCD-A0A4-7C9D19B8ABD1}" dt="2021-09-16T09:33:38.789" v="3709" actId="26606"/>
          <ac:picMkLst>
            <pc:docMk/>
            <pc:sldMk cId="1513237165" sldId="287"/>
            <ac:picMk id="4" creationId="{0E987B34-DF2A-46FD-BE52-8CBC71724814}"/>
          </ac:picMkLst>
        </pc:picChg>
        <pc:cxnChg chg="add">
          <ac:chgData name="Rafael Kuffner dos Anjos" userId="3925196f-71a7-46bf-baee-ed570243f2ce" providerId="ADAL" clId="{6791FABA-81BA-4DCD-A0A4-7C9D19B8ABD1}" dt="2021-09-16T09:33:38.789" v="3709" actId="26606"/>
          <ac:cxnSpMkLst>
            <pc:docMk/>
            <pc:sldMk cId="1513237165" sldId="287"/>
            <ac:cxnSpMk id="9" creationId="{D2E961F1-4A28-4A5F-BBD4-6E400E5E6C75}"/>
          </ac:cxnSpMkLst>
        </pc:cxnChg>
        <pc:cxnChg chg="add">
          <ac:chgData name="Rafael Kuffner dos Anjos" userId="3925196f-71a7-46bf-baee-ed570243f2ce" providerId="ADAL" clId="{6791FABA-81BA-4DCD-A0A4-7C9D19B8ABD1}" dt="2021-09-16T09:33:38.789" v="3709" actId="26606"/>
          <ac:cxnSpMkLst>
            <pc:docMk/>
            <pc:sldMk cId="1513237165" sldId="287"/>
            <ac:cxnSpMk id="13" creationId="{A82415D3-DDE5-4D63-8CB3-23A5EC581B27}"/>
          </ac:cxnSpMkLst>
        </pc:cxnChg>
        <pc:cxnChg chg="add">
          <ac:chgData name="Rafael Kuffner dos Anjos" userId="3925196f-71a7-46bf-baee-ed570243f2ce" providerId="ADAL" clId="{6791FABA-81BA-4DCD-A0A4-7C9D19B8ABD1}" dt="2021-09-16T09:33:38.789" v="3709" actId="26606"/>
          <ac:cxnSpMkLst>
            <pc:docMk/>
            <pc:sldMk cId="1513237165" sldId="287"/>
            <ac:cxnSpMk id="15" creationId="{AD7193FB-6AE6-4B3B-8F89-56B55DD63B4D}"/>
          </ac:cxnSpMkLst>
        </pc:cxnChg>
      </pc:sldChg>
      <pc:sldChg chg="addSp delSp modSp new mod ord">
        <pc:chgData name="Rafael Kuffner dos Anjos" userId="3925196f-71a7-46bf-baee-ed570243f2ce" providerId="ADAL" clId="{6791FABA-81BA-4DCD-A0A4-7C9D19B8ABD1}" dt="2021-09-16T10:04:17.909" v="3960" actId="1076"/>
        <pc:sldMkLst>
          <pc:docMk/>
          <pc:sldMk cId="2917774564" sldId="288"/>
        </pc:sldMkLst>
        <pc:spChg chg="mod">
          <ac:chgData name="Rafael Kuffner dos Anjos" userId="3925196f-71a7-46bf-baee-ed570243f2ce" providerId="ADAL" clId="{6791FABA-81BA-4DCD-A0A4-7C9D19B8ABD1}" dt="2021-09-16T09:33:48.716" v="3711"/>
          <ac:spMkLst>
            <pc:docMk/>
            <pc:sldMk cId="2917774564" sldId="288"/>
            <ac:spMk id="2" creationId="{DD1D7E8D-B5A4-4F26-82D7-B56CBC9300DA}"/>
          </ac:spMkLst>
        </pc:spChg>
        <pc:spChg chg="mod">
          <ac:chgData name="Rafael Kuffner dos Anjos" userId="3925196f-71a7-46bf-baee-ed570243f2ce" providerId="ADAL" clId="{6791FABA-81BA-4DCD-A0A4-7C9D19B8ABD1}" dt="2021-09-16T09:49:38.877" v="3808" actId="14100"/>
          <ac:spMkLst>
            <pc:docMk/>
            <pc:sldMk cId="2917774564" sldId="288"/>
            <ac:spMk id="3" creationId="{20883DD0-4A6A-45DA-AEC8-27D9D5109961}"/>
          </ac:spMkLst>
        </pc:spChg>
        <pc:spChg chg="add del mod">
          <ac:chgData name="Rafael Kuffner dos Anjos" userId="3925196f-71a7-46bf-baee-ed570243f2ce" providerId="ADAL" clId="{6791FABA-81BA-4DCD-A0A4-7C9D19B8ABD1}" dt="2021-09-16T09:48:55.033" v="3792" actId="478"/>
          <ac:spMkLst>
            <pc:docMk/>
            <pc:sldMk cId="2917774564" sldId="288"/>
            <ac:spMk id="5" creationId="{358AF9BA-757B-44BB-9E42-0A86A1576B0C}"/>
          </ac:spMkLst>
        </pc:spChg>
        <pc:spChg chg="add mod">
          <ac:chgData name="Rafael Kuffner dos Anjos" userId="3925196f-71a7-46bf-baee-ed570243f2ce" providerId="ADAL" clId="{6791FABA-81BA-4DCD-A0A4-7C9D19B8ABD1}" dt="2021-09-16T09:49:41.600" v="3809" actId="1076"/>
          <ac:spMkLst>
            <pc:docMk/>
            <pc:sldMk cId="2917774564" sldId="288"/>
            <ac:spMk id="6" creationId="{5FE6A6DD-1CE7-42E3-9EBF-42019FACBFD7}"/>
          </ac:spMkLst>
        </pc:spChg>
        <pc:spChg chg="add mod">
          <ac:chgData name="Rafael Kuffner dos Anjos" userId="3925196f-71a7-46bf-baee-ed570243f2ce" providerId="ADAL" clId="{6791FABA-81BA-4DCD-A0A4-7C9D19B8ABD1}" dt="2021-09-16T09:49:43.638" v="3810" actId="1076"/>
          <ac:spMkLst>
            <pc:docMk/>
            <pc:sldMk cId="2917774564" sldId="288"/>
            <ac:spMk id="7" creationId="{C0D7E1A0-79E5-47AC-96A6-B3D0E843D177}"/>
          </ac:spMkLst>
        </pc:spChg>
        <pc:spChg chg="add del">
          <ac:chgData name="Rafael Kuffner dos Anjos" userId="3925196f-71a7-46bf-baee-ed570243f2ce" providerId="ADAL" clId="{6791FABA-81BA-4DCD-A0A4-7C9D19B8ABD1}" dt="2021-09-16T09:51:19.173" v="3832" actId="478"/>
          <ac:spMkLst>
            <pc:docMk/>
            <pc:sldMk cId="2917774564" sldId="288"/>
            <ac:spMk id="10" creationId="{00CD98B1-CC38-4162-B307-667CCB6A7C14}"/>
          </ac:spMkLst>
        </pc:spChg>
        <pc:spChg chg="add mod">
          <ac:chgData name="Rafael Kuffner dos Anjos" userId="3925196f-71a7-46bf-baee-ed570243f2ce" providerId="ADAL" clId="{6791FABA-81BA-4DCD-A0A4-7C9D19B8ABD1}" dt="2021-09-16T10:01:37.297" v="3955" actId="1076"/>
          <ac:spMkLst>
            <pc:docMk/>
            <pc:sldMk cId="2917774564" sldId="288"/>
            <ac:spMk id="13" creationId="{F94FFFC1-0575-4EFF-92F6-9910F399350E}"/>
          </ac:spMkLst>
        </pc:spChg>
        <pc:graphicFrameChg chg="add del modGraphic">
          <ac:chgData name="Rafael Kuffner dos Anjos" userId="3925196f-71a7-46bf-baee-ed570243f2ce" providerId="ADAL" clId="{6791FABA-81BA-4DCD-A0A4-7C9D19B8ABD1}" dt="2021-09-16T09:51:32.331" v="3838" actId="3680"/>
          <ac:graphicFrameMkLst>
            <pc:docMk/>
            <pc:sldMk cId="2917774564" sldId="288"/>
            <ac:graphicFrameMk id="11" creationId="{6A0F5F59-3D89-41CE-8AED-80084E6AD9FF}"/>
          </ac:graphicFrameMkLst>
        </pc:graphicFrameChg>
        <pc:graphicFrameChg chg="add mod modGraphic">
          <ac:chgData name="Rafael Kuffner dos Anjos" userId="3925196f-71a7-46bf-baee-ed570243f2ce" providerId="ADAL" clId="{6791FABA-81BA-4DCD-A0A4-7C9D19B8ABD1}" dt="2021-09-16T09:58:22.294" v="3941" actId="1076"/>
          <ac:graphicFrameMkLst>
            <pc:docMk/>
            <pc:sldMk cId="2917774564" sldId="288"/>
            <ac:graphicFrameMk id="12" creationId="{79CE426F-2BAC-4467-9827-2768C1E94BAC}"/>
          </ac:graphicFrameMkLst>
        </pc:graphicFrameChg>
        <pc:picChg chg="add del mod">
          <ac:chgData name="Rafael Kuffner dos Anjos" userId="3925196f-71a7-46bf-baee-ed570243f2ce" providerId="ADAL" clId="{6791FABA-81BA-4DCD-A0A4-7C9D19B8ABD1}" dt="2021-09-16T09:44:49.679" v="3744"/>
          <ac:picMkLst>
            <pc:docMk/>
            <pc:sldMk cId="2917774564" sldId="288"/>
            <ac:picMk id="4" creationId="{B62E8C63-537D-4F17-B197-BF2A531C2642}"/>
          </ac:picMkLst>
        </pc:picChg>
        <pc:picChg chg="add mod">
          <ac:chgData name="Rafael Kuffner dos Anjos" userId="3925196f-71a7-46bf-baee-ed570243f2ce" providerId="ADAL" clId="{6791FABA-81BA-4DCD-A0A4-7C9D19B8ABD1}" dt="2021-09-16T09:58:12.998" v="3938" actId="1076"/>
          <ac:picMkLst>
            <pc:docMk/>
            <pc:sldMk cId="2917774564" sldId="288"/>
            <ac:picMk id="8" creationId="{9489C896-9565-461F-9AE3-273267466037}"/>
          </ac:picMkLst>
        </pc:picChg>
        <pc:picChg chg="add mod modCrop">
          <ac:chgData name="Rafael Kuffner dos Anjos" userId="3925196f-71a7-46bf-baee-ed570243f2ce" providerId="ADAL" clId="{6791FABA-81BA-4DCD-A0A4-7C9D19B8ABD1}" dt="2021-09-16T09:58:18.280" v="3940" actId="1076"/>
          <ac:picMkLst>
            <pc:docMk/>
            <pc:sldMk cId="2917774564" sldId="288"/>
            <ac:picMk id="9" creationId="{025F7085-492A-431C-9E26-53CB3004BE2F}"/>
          </ac:picMkLst>
        </pc:picChg>
        <pc:picChg chg="add mod">
          <ac:chgData name="Rafael Kuffner dos Anjos" userId="3925196f-71a7-46bf-baee-ed570243f2ce" providerId="ADAL" clId="{6791FABA-81BA-4DCD-A0A4-7C9D19B8ABD1}" dt="2021-09-16T10:04:17.909" v="3960" actId="1076"/>
          <ac:picMkLst>
            <pc:docMk/>
            <pc:sldMk cId="2917774564" sldId="288"/>
            <ac:picMk id="5122" creationId="{6169C88B-7C64-439F-B595-41D3FD2C7FCB}"/>
          </ac:picMkLst>
        </pc:picChg>
      </pc:sldChg>
      <pc:sldChg chg="addSp delSp modSp new del mod">
        <pc:chgData name="Rafael Kuffner dos Anjos" userId="3925196f-71a7-46bf-baee-ed570243f2ce" providerId="ADAL" clId="{6791FABA-81BA-4DCD-A0A4-7C9D19B8ABD1}" dt="2021-09-16T09:50:09.810" v="3821" actId="47"/>
        <pc:sldMkLst>
          <pc:docMk/>
          <pc:sldMk cId="3479254032" sldId="289"/>
        </pc:sldMkLst>
        <pc:spChg chg="del mod">
          <ac:chgData name="Rafael Kuffner dos Anjos" userId="3925196f-71a7-46bf-baee-ed570243f2ce" providerId="ADAL" clId="{6791FABA-81BA-4DCD-A0A4-7C9D19B8ABD1}" dt="2021-09-16T09:48:58.127" v="3793" actId="21"/>
          <ac:spMkLst>
            <pc:docMk/>
            <pc:sldMk cId="3479254032" sldId="289"/>
            <ac:spMk id="2" creationId="{C54008C0-B766-4A65-B71C-D9BF7285BCC5}"/>
          </ac:spMkLst>
        </pc:spChg>
        <pc:spChg chg="del mod">
          <ac:chgData name="Rafael Kuffner dos Anjos" userId="3925196f-71a7-46bf-baee-ed570243f2ce" providerId="ADAL" clId="{6791FABA-81BA-4DCD-A0A4-7C9D19B8ABD1}" dt="2021-09-16T09:49:15.117" v="3798" actId="21"/>
          <ac:spMkLst>
            <pc:docMk/>
            <pc:sldMk cId="3479254032" sldId="289"/>
            <ac:spMk id="3" creationId="{299EBD50-2BAC-4A7A-9CE1-80B287CE1935}"/>
          </ac:spMkLst>
        </pc:spChg>
        <pc:spChg chg="add mod">
          <ac:chgData name="Rafael Kuffner dos Anjos" userId="3925196f-71a7-46bf-baee-ed570243f2ce" providerId="ADAL" clId="{6791FABA-81BA-4DCD-A0A4-7C9D19B8ABD1}" dt="2021-09-16T09:48:58.127" v="3793" actId="21"/>
          <ac:spMkLst>
            <pc:docMk/>
            <pc:sldMk cId="3479254032" sldId="289"/>
            <ac:spMk id="6" creationId="{63D27179-8C8A-4AD0-84B6-23D3DA9D2C27}"/>
          </ac:spMkLst>
        </pc:spChg>
        <pc:spChg chg="add del mod">
          <ac:chgData name="Rafael Kuffner dos Anjos" userId="3925196f-71a7-46bf-baee-ed570243f2ce" providerId="ADAL" clId="{6791FABA-81BA-4DCD-A0A4-7C9D19B8ABD1}" dt="2021-09-16T09:49:47.012" v="3811" actId="478"/>
          <ac:spMkLst>
            <pc:docMk/>
            <pc:sldMk cId="3479254032" sldId="289"/>
            <ac:spMk id="8" creationId="{BACE3DC5-8DBB-4D69-9626-001D392D59D0}"/>
          </ac:spMkLst>
        </pc:spChg>
        <pc:picChg chg="add del mod modCrop">
          <ac:chgData name="Rafael Kuffner dos Anjos" userId="3925196f-71a7-46bf-baee-ed570243f2ce" providerId="ADAL" clId="{6791FABA-81BA-4DCD-A0A4-7C9D19B8ABD1}" dt="2021-09-16T09:49:47.909" v="3812" actId="21"/>
          <ac:picMkLst>
            <pc:docMk/>
            <pc:sldMk cId="3479254032" sldId="289"/>
            <ac:picMk id="4" creationId="{ED31BED9-9AF7-4EF2-ADC8-65C1A2055A37}"/>
          </ac:picMkLst>
        </pc:picChg>
      </pc:sldChg>
      <pc:sldChg chg="addSp delSp modSp new mod">
        <pc:chgData name="Rafael Kuffner dos Anjos" userId="3925196f-71a7-46bf-baee-ed570243f2ce" providerId="ADAL" clId="{6791FABA-81BA-4DCD-A0A4-7C9D19B8ABD1}" dt="2021-09-16T10:16:05.395" v="4025" actId="1076"/>
        <pc:sldMkLst>
          <pc:docMk/>
          <pc:sldMk cId="1944006072" sldId="290"/>
        </pc:sldMkLst>
        <pc:spChg chg="mod">
          <ac:chgData name="Rafael Kuffner dos Anjos" userId="3925196f-71a7-46bf-baee-ed570243f2ce" providerId="ADAL" clId="{6791FABA-81BA-4DCD-A0A4-7C9D19B8ABD1}" dt="2021-09-16T09:34:08.819" v="3717"/>
          <ac:spMkLst>
            <pc:docMk/>
            <pc:sldMk cId="1944006072" sldId="290"/>
            <ac:spMk id="2" creationId="{B395C0EC-5B79-435C-A346-B28B1EAA3DD8}"/>
          </ac:spMkLst>
        </pc:spChg>
        <pc:spChg chg="mod">
          <ac:chgData name="Rafael Kuffner dos Anjos" userId="3925196f-71a7-46bf-baee-ed570243f2ce" providerId="ADAL" clId="{6791FABA-81BA-4DCD-A0A4-7C9D19B8ABD1}" dt="2021-09-16T10:05:24.712" v="3980" actId="21"/>
          <ac:spMkLst>
            <pc:docMk/>
            <pc:sldMk cId="1944006072" sldId="290"/>
            <ac:spMk id="3" creationId="{BA2F5BC4-090D-46CA-9C58-6424D5E2C962}"/>
          </ac:spMkLst>
        </pc:spChg>
        <pc:spChg chg="add mod topLvl">
          <ac:chgData name="Rafael Kuffner dos Anjos" userId="3925196f-71a7-46bf-baee-ed570243f2ce" providerId="ADAL" clId="{6791FABA-81BA-4DCD-A0A4-7C9D19B8ABD1}" dt="2021-09-16T10:16:05.395" v="4025" actId="1076"/>
          <ac:spMkLst>
            <pc:docMk/>
            <pc:sldMk cId="1944006072" sldId="290"/>
            <ac:spMk id="5" creationId="{CEA9CF23-14D7-425F-A169-202FBAFE940C}"/>
          </ac:spMkLst>
        </pc:spChg>
        <pc:spChg chg="add mod topLvl">
          <ac:chgData name="Rafael Kuffner dos Anjos" userId="3925196f-71a7-46bf-baee-ed570243f2ce" providerId="ADAL" clId="{6791FABA-81BA-4DCD-A0A4-7C9D19B8ABD1}" dt="2021-09-16T10:15:47.998" v="4023" actId="1076"/>
          <ac:spMkLst>
            <pc:docMk/>
            <pc:sldMk cId="1944006072" sldId="290"/>
            <ac:spMk id="6" creationId="{37D6B08B-715D-4299-B7DA-34A7CBC00A38}"/>
          </ac:spMkLst>
        </pc:spChg>
        <pc:spChg chg="add mod topLvl">
          <ac:chgData name="Rafael Kuffner dos Anjos" userId="3925196f-71a7-46bf-baee-ed570243f2ce" providerId="ADAL" clId="{6791FABA-81BA-4DCD-A0A4-7C9D19B8ABD1}" dt="2021-09-16T10:15:57.205" v="4024" actId="1076"/>
          <ac:spMkLst>
            <pc:docMk/>
            <pc:sldMk cId="1944006072" sldId="290"/>
            <ac:spMk id="7" creationId="{2CB65E48-1198-45FD-BEFD-92FF806C2D39}"/>
          </ac:spMkLst>
        </pc:spChg>
        <pc:grpChg chg="add del mod">
          <ac:chgData name="Rafael Kuffner dos Anjos" userId="3925196f-71a7-46bf-baee-ed570243f2ce" providerId="ADAL" clId="{6791FABA-81BA-4DCD-A0A4-7C9D19B8ABD1}" dt="2021-09-16T10:15:33.129" v="4018" actId="165"/>
          <ac:grpSpMkLst>
            <pc:docMk/>
            <pc:sldMk cId="1944006072" sldId="290"/>
            <ac:grpSpMk id="8" creationId="{809145D3-7C25-489E-8A1B-0CB183FAC41D}"/>
          </ac:grpSpMkLst>
        </pc:grpChg>
        <pc:picChg chg="add mod modCrop">
          <ac:chgData name="Rafael Kuffner dos Anjos" userId="3925196f-71a7-46bf-baee-ed570243f2ce" providerId="ADAL" clId="{6791FABA-81BA-4DCD-A0A4-7C9D19B8ABD1}" dt="2021-09-16T09:50:36.163" v="3826" actId="1076"/>
          <ac:picMkLst>
            <pc:docMk/>
            <pc:sldMk cId="1944006072" sldId="290"/>
            <ac:picMk id="4" creationId="{3F010024-3E31-4115-95E8-7715B41E69C7}"/>
          </ac:picMkLst>
        </pc:picChg>
      </pc:sldChg>
      <pc:sldChg chg="addSp delSp modSp new mod">
        <pc:chgData name="Rafael Kuffner dos Anjos" userId="3925196f-71a7-46bf-baee-ed570243f2ce" providerId="ADAL" clId="{6791FABA-81BA-4DCD-A0A4-7C9D19B8ABD1}" dt="2021-09-16T10:15:25.001" v="4016" actId="1076"/>
        <pc:sldMkLst>
          <pc:docMk/>
          <pc:sldMk cId="771443514" sldId="291"/>
        </pc:sldMkLst>
        <pc:spChg chg="mod">
          <ac:chgData name="Rafael Kuffner dos Anjos" userId="3925196f-71a7-46bf-baee-ed570243f2ce" providerId="ADAL" clId="{6791FABA-81BA-4DCD-A0A4-7C9D19B8ABD1}" dt="2021-09-16T09:34:19.230" v="3720"/>
          <ac:spMkLst>
            <pc:docMk/>
            <pc:sldMk cId="771443514" sldId="291"/>
            <ac:spMk id="2" creationId="{DC564664-BCF5-4E60-BED8-E4FCA335BA84}"/>
          </ac:spMkLst>
        </pc:spChg>
        <pc:spChg chg="mod">
          <ac:chgData name="Rafael Kuffner dos Anjos" userId="3925196f-71a7-46bf-baee-ed570243f2ce" providerId="ADAL" clId="{6791FABA-81BA-4DCD-A0A4-7C9D19B8ABD1}" dt="2021-09-16T09:34:22.898" v="3721"/>
          <ac:spMkLst>
            <pc:docMk/>
            <pc:sldMk cId="771443514" sldId="291"/>
            <ac:spMk id="3" creationId="{3CE1FB09-7E80-422C-ABA7-FA66FAEFD4D8}"/>
          </ac:spMkLst>
        </pc:spChg>
        <pc:spChg chg="mod">
          <ac:chgData name="Rafael Kuffner dos Anjos" userId="3925196f-71a7-46bf-baee-ed570243f2ce" providerId="ADAL" clId="{6791FABA-81BA-4DCD-A0A4-7C9D19B8ABD1}" dt="2021-09-16T10:06:04.533" v="3984"/>
          <ac:spMkLst>
            <pc:docMk/>
            <pc:sldMk cId="771443514" sldId="291"/>
            <ac:spMk id="5" creationId="{DDA7A517-5BDA-4098-A8AB-CD7C528E215D}"/>
          </ac:spMkLst>
        </pc:spChg>
        <pc:spChg chg="mod">
          <ac:chgData name="Rafael Kuffner dos Anjos" userId="3925196f-71a7-46bf-baee-ed570243f2ce" providerId="ADAL" clId="{6791FABA-81BA-4DCD-A0A4-7C9D19B8ABD1}" dt="2021-09-16T10:06:04.533" v="3984"/>
          <ac:spMkLst>
            <pc:docMk/>
            <pc:sldMk cId="771443514" sldId="291"/>
            <ac:spMk id="6" creationId="{3FB1D6D9-6C58-4244-B45C-EFCB3A8A8E38}"/>
          </ac:spMkLst>
        </pc:spChg>
        <pc:spChg chg="mod">
          <ac:chgData name="Rafael Kuffner dos Anjos" userId="3925196f-71a7-46bf-baee-ed570243f2ce" providerId="ADAL" clId="{6791FABA-81BA-4DCD-A0A4-7C9D19B8ABD1}" dt="2021-09-16T10:06:04.533" v="3984"/>
          <ac:spMkLst>
            <pc:docMk/>
            <pc:sldMk cId="771443514" sldId="291"/>
            <ac:spMk id="7" creationId="{E53E5214-1162-4E5C-AEB0-765D2A07D26C}"/>
          </ac:spMkLst>
        </pc:spChg>
        <pc:grpChg chg="add del mod">
          <ac:chgData name="Rafael Kuffner dos Anjos" userId="3925196f-71a7-46bf-baee-ed570243f2ce" providerId="ADAL" clId="{6791FABA-81BA-4DCD-A0A4-7C9D19B8ABD1}" dt="2021-09-16T10:15:16.450" v="4012" actId="478"/>
          <ac:grpSpMkLst>
            <pc:docMk/>
            <pc:sldMk cId="771443514" sldId="291"/>
            <ac:grpSpMk id="4" creationId="{D964237C-83F5-4992-8E14-668F4BCCD8BE}"/>
          </ac:grpSpMkLst>
        </pc:grpChg>
        <pc:picChg chg="add mod modCrop">
          <ac:chgData name="Rafael Kuffner dos Anjos" userId="3925196f-71a7-46bf-baee-ed570243f2ce" providerId="ADAL" clId="{6791FABA-81BA-4DCD-A0A4-7C9D19B8ABD1}" dt="2021-09-16T10:06:21.436" v="3988" actId="1076"/>
          <ac:picMkLst>
            <pc:docMk/>
            <pc:sldMk cId="771443514" sldId="291"/>
            <ac:picMk id="8" creationId="{707BCCF8-EB60-4C45-9633-4DAADF95355D}"/>
          </ac:picMkLst>
        </pc:picChg>
        <pc:picChg chg="add mod">
          <ac:chgData name="Rafael Kuffner dos Anjos" userId="3925196f-71a7-46bf-baee-ed570243f2ce" providerId="ADAL" clId="{6791FABA-81BA-4DCD-A0A4-7C9D19B8ABD1}" dt="2021-09-16T10:15:25.001" v="4016" actId="1076"/>
          <ac:picMkLst>
            <pc:docMk/>
            <pc:sldMk cId="771443514" sldId="291"/>
            <ac:picMk id="19" creationId="{F8A9D517-7FD4-46F2-981F-747AD5C739EF}"/>
          </ac:picMkLst>
        </pc:picChg>
        <pc:cxnChg chg="add del mod">
          <ac:chgData name="Rafael Kuffner dos Anjos" userId="3925196f-71a7-46bf-baee-ed570243f2ce" providerId="ADAL" clId="{6791FABA-81BA-4DCD-A0A4-7C9D19B8ABD1}" dt="2021-09-16T10:15:12.111" v="4011" actId="478"/>
          <ac:cxnSpMkLst>
            <pc:docMk/>
            <pc:sldMk cId="771443514" sldId="291"/>
            <ac:cxnSpMk id="10" creationId="{08A03611-435F-4BC3-930F-A4DAB8E65565}"/>
          </ac:cxnSpMkLst>
        </pc:cxnChg>
        <pc:cxnChg chg="add del mod">
          <ac:chgData name="Rafael Kuffner dos Anjos" userId="3925196f-71a7-46bf-baee-ed570243f2ce" providerId="ADAL" clId="{6791FABA-81BA-4DCD-A0A4-7C9D19B8ABD1}" dt="2021-09-16T10:15:12.111" v="4011" actId="478"/>
          <ac:cxnSpMkLst>
            <pc:docMk/>
            <pc:sldMk cId="771443514" sldId="291"/>
            <ac:cxnSpMk id="12" creationId="{9859EB33-F727-43EC-BBE5-6CEFEA9DE526}"/>
          </ac:cxnSpMkLst>
        </pc:cxnChg>
        <pc:cxnChg chg="add del mod">
          <ac:chgData name="Rafael Kuffner dos Anjos" userId="3925196f-71a7-46bf-baee-ed570243f2ce" providerId="ADAL" clId="{6791FABA-81BA-4DCD-A0A4-7C9D19B8ABD1}" dt="2021-09-16T10:15:12.111" v="4011" actId="478"/>
          <ac:cxnSpMkLst>
            <pc:docMk/>
            <pc:sldMk cId="771443514" sldId="291"/>
            <ac:cxnSpMk id="16" creationId="{E2E27AF6-824D-4E3A-A55C-5FC32C0A772D}"/>
          </ac:cxnSpMkLst>
        </pc:cxnChg>
      </pc:sldChg>
      <pc:sldChg chg="addSp delSp modSp new mod">
        <pc:chgData name="Rafael Kuffner dos Anjos" userId="3925196f-71a7-46bf-baee-ed570243f2ce" providerId="ADAL" clId="{6791FABA-81BA-4DCD-A0A4-7C9D19B8ABD1}" dt="2021-09-16T10:18:49.687" v="4050" actId="1076"/>
        <pc:sldMkLst>
          <pc:docMk/>
          <pc:sldMk cId="546841608" sldId="292"/>
        </pc:sldMkLst>
        <pc:spChg chg="mod">
          <ac:chgData name="Rafael Kuffner dos Anjos" userId="3925196f-71a7-46bf-baee-ed570243f2ce" providerId="ADAL" clId="{6791FABA-81BA-4DCD-A0A4-7C9D19B8ABD1}" dt="2021-09-16T09:34:29.220" v="3723"/>
          <ac:spMkLst>
            <pc:docMk/>
            <pc:sldMk cId="546841608" sldId="292"/>
            <ac:spMk id="2" creationId="{0B239464-25B6-4B37-8981-A9F99029C21D}"/>
          </ac:spMkLst>
        </pc:spChg>
        <pc:spChg chg="mod">
          <ac:chgData name="Rafael Kuffner dos Anjos" userId="3925196f-71a7-46bf-baee-ed570243f2ce" providerId="ADAL" clId="{6791FABA-81BA-4DCD-A0A4-7C9D19B8ABD1}" dt="2021-09-16T10:18:44.565" v="4046" actId="14100"/>
          <ac:spMkLst>
            <pc:docMk/>
            <pc:sldMk cId="546841608" sldId="292"/>
            <ac:spMk id="3" creationId="{5F524504-5DA8-4E82-BBFA-DD387AE346ED}"/>
          </ac:spMkLst>
        </pc:spChg>
        <pc:picChg chg="add mod">
          <ac:chgData name="Rafael Kuffner dos Anjos" userId="3925196f-71a7-46bf-baee-ed570243f2ce" providerId="ADAL" clId="{6791FABA-81BA-4DCD-A0A4-7C9D19B8ABD1}" dt="2021-09-16T10:18:47.996" v="4049" actId="1076"/>
          <ac:picMkLst>
            <pc:docMk/>
            <pc:sldMk cId="546841608" sldId="292"/>
            <ac:picMk id="6" creationId="{76712768-EABD-44B2-AFD6-8F09854CC721}"/>
          </ac:picMkLst>
        </pc:picChg>
        <pc:picChg chg="add mod modCrop">
          <ac:chgData name="Rafael Kuffner dos Anjos" userId="3925196f-71a7-46bf-baee-ed570243f2ce" providerId="ADAL" clId="{6791FABA-81BA-4DCD-A0A4-7C9D19B8ABD1}" dt="2021-09-16T10:18:45.520" v="4047" actId="1076"/>
          <ac:picMkLst>
            <pc:docMk/>
            <pc:sldMk cId="546841608" sldId="292"/>
            <ac:picMk id="8" creationId="{D3A0A781-72C1-4B74-B96B-9B2C238DB93D}"/>
          </ac:picMkLst>
        </pc:picChg>
        <pc:picChg chg="add del">
          <ac:chgData name="Rafael Kuffner dos Anjos" userId="3925196f-71a7-46bf-baee-ed570243f2ce" providerId="ADAL" clId="{6791FABA-81BA-4DCD-A0A4-7C9D19B8ABD1}" dt="2021-09-16T10:08:59.799" v="3999"/>
          <ac:picMkLst>
            <pc:docMk/>
            <pc:sldMk cId="546841608" sldId="292"/>
            <ac:picMk id="6146" creationId="{EA956038-AAF3-4F07-A511-7CDC22BE7893}"/>
          </ac:picMkLst>
        </pc:picChg>
        <pc:picChg chg="add del mod">
          <ac:chgData name="Rafael Kuffner dos Anjos" userId="3925196f-71a7-46bf-baee-ed570243f2ce" providerId="ADAL" clId="{6791FABA-81BA-4DCD-A0A4-7C9D19B8ABD1}" dt="2021-09-16T10:15:02.031" v="4010" actId="21"/>
          <ac:picMkLst>
            <pc:docMk/>
            <pc:sldMk cId="546841608" sldId="292"/>
            <ac:picMk id="6148" creationId="{5871C6FB-D7BF-43CE-81B6-3918A31F1EB9}"/>
          </ac:picMkLst>
        </pc:picChg>
        <pc:picChg chg="add mod">
          <ac:chgData name="Rafael Kuffner dos Anjos" userId="3925196f-71a7-46bf-baee-ed570243f2ce" providerId="ADAL" clId="{6791FABA-81BA-4DCD-A0A4-7C9D19B8ABD1}" dt="2021-09-16T10:18:49.687" v="4050" actId="1076"/>
          <ac:picMkLst>
            <pc:docMk/>
            <pc:sldMk cId="546841608" sldId="292"/>
            <ac:picMk id="6150" creationId="{25520038-89B9-4169-B42E-B11C9428D095}"/>
          </ac:picMkLst>
        </pc:picChg>
      </pc:sldChg>
      <pc:sldChg chg="addSp delSp modSp new del mod">
        <pc:chgData name="Rafael Kuffner dos Anjos" userId="3925196f-71a7-46bf-baee-ed570243f2ce" providerId="ADAL" clId="{6791FABA-81BA-4DCD-A0A4-7C9D19B8ABD1}" dt="2021-09-16T10:33:04.500" v="4202" actId="47"/>
        <pc:sldMkLst>
          <pc:docMk/>
          <pc:sldMk cId="3368677543" sldId="293"/>
        </pc:sldMkLst>
        <pc:spChg chg="mod">
          <ac:chgData name="Rafael Kuffner dos Anjos" userId="3925196f-71a7-46bf-baee-ed570243f2ce" providerId="ADAL" clId="{6791FABA-81BA-4DCD-A0A4-7C9D19B8ABD1}" dt="2021-09-16T10:19:17.408" v="4052"/>
          <ac:spMkLst>
            <pc:docMk/>
            <pc:sldMk cId="3368677543" sldId="293"/>
            <ac:spMk id="2" creationId="{DEEBC362-E2A8-460E-98A2-132A97EADD86}"/>
          </ac:spMkLst>
        </pc:spChg>
        <pc:spChg chg="mod">
          <ac:chgData name="Rafael Kuffner dos Anjos" userId="3925196f-71a7-46bf-baee-ed570243f2ce" providerId="ADAL" clId="{6791FABA-81BA-4DCD-A0A4-7C9D19B8ABD1}" dt="2021-09-16T10:31:45.360" v="4087" actId="14100"/>
          <ac:spMkLst>
            <pc:docMk/>
            <pc:sldMk cId="3368677543" sldId="293"/>
            <ac:spMk id="3" creationId="{EC5A2ADB-6F40-4F9D-920E-F76CF35F8013}"/>
          </ac:spMkLst>
        </pc:spChg>
        <pc:picChg chg="add del mod">
          <ac:chgData name="Rafael Kuffner dos Anjos" userId="3925196f-71a7-46bf-baee-ed570243f2ce" providerId="ADAL" clId="{6791FABA-81BA-4DCD-A0A4-7C9D19B8ABD1}" dt="2021-09-16T10:31:46.412" v="4089"/>
          <ac:picMkLst>
            <pc:docMk/>
            <pc:sldMk cId="3368677543" sldId="293"/>
            <ac:picMk id="4" creationId="{9F258B42-108B-4710-BE42-FC3111A8A501}"/>
          </ac:picMkLst>
        </pc:picChg>
      </pc:sldChg>
      <pc:sldChg chg="addSp delSp modSp new mod setBg">
        <pc:chgData name="Rafael Kuffner dos Anjos" userId="3925196f-71a7-46bf-baee-ed570243f2ce" providerId="ADAL" clId="{6791FABA-81BA-4DCD-A0A4-7C9D19B8ABD1}" dt="2021-09-16T10:33:20.364" v="4224" actId="20577"/>
        <pc:sldMkLst>
          <pc:docMk/>
          <pc:sldMk cId="1714741659" sldId="294"/>
        </pc:sldMkLst>
        <pc:spChg chg="mod">
          <ac:chgData name="Rafael Kuffner dos Anjos" userId="3925196f-71a7-46bf-baee-ed570243f2ce" providerId="ADAL" clId="{6791FABA-81BA-4DCD-A0A4-7C9D19B8ABD1}" dt="2021-09-16T10:33:20.364" v="4224" actId="20577"/>
          <ac:spMkLst>
            <pc:docMk/>
            <pc:sldMk cId="1714741659" sldId="294"/>
            <ac:spMk id="2" creationId="{287E8A93-C649-4A7A-BE9A-EA99F6E1F898}"/>
          </ac:spMkLst>
        </pc:spChg>
        <pc:spChg chg="add del mod">
          <ac:chgData name="Rafael Kuffner dos Anjos" userId="3925196f-71a7-46bf-baee-ed570243f2ce" providerId="ADAL" clId="{6791FABA-81BA-4DCD-A0A4-7C9D19B8ABD1}" dt="2021-09-16T10:33:01.759" v="4201" actId="20577"/>
          <ac:spMkLst>
            <pc:docMk/>
            <pc:sldMk cId="1714741659" sldId="294"/>
            <ac:spMk id="3" creationId="{FCB14CEF-2E99-4A51-9767-C25BE71A70CE}"/>
          </ac:spMkLst>
        </pc:spChg>
        <pc:spChg chg="add del mod">
          <ac:chgData name="Rafael Kuffner dos Anjos" userId="3925196f-71a7-46bf-baee-ed570243f2ce" providerId="ADAL" clId="{6791FABA-81BA-4DCD-A0A4-7C9D19B8ABD1}" dt="2021-09-16T10:31:58.141" v="4091" actId="478"/>
          <ac:spMkLst>
            <pc:docMk/>
            <pc:sldMk cId="1714741659" sldId="294"/>
            <ac:spMk id="6" creationId="{40833304-1702-4DB2-9D47-AE69FB5C8F4F}"/>
          </ac:spMkLst>
        </pc:spChg>
        <pc:spChg chg="add del">
          <ac:chgData name="Rafael Kuffner dos Anjos" userId="3925196f-71a7-46bf-baee-ed570243f2ce" providerId="ADAL" clId="{6791FABA-81BA-4DCD-A0A4-7C9D19B8ABD1}" dt="2021-09-16T10:32:06.052" v="4094" actId="26606"/>
          <ac:spMkLst>
            <pc:docMk/>
            <pc:sldMk cId="1714741659" sldId="294"/>
            <ac:spMk id="9" creationId="{73DE2CFE-42F2-48F0-8706-5264E012B10C}"/>
          </ac:spMkLst>
        </pc:spChg>
        <pc:spChg chg="add">
          <ac:chgData name="Rafael Kuffner dos Anjos" userId="3925196f-71a7-46bf-baee-ed570243f2ce" providerId="ADAL" clId="{6791FABA-81BA-4DCD-A0A4-7C9D19B8ABD1}" dt="2021-09-16T10:32:06.052" v="4094" actId="26606"/>
          <ac:spMkLst>
            <pc:docMk/>
            <pc:sldMk cId="1714741659" sldId="294"/>
            <ac:spMk id="14" creationId="{73DE2CFE-42F2-48F0-8706-5264E012B10C}"/>
          </ac:spMkLst>
        </pc:spChg>
        <pc:picChg chg="add mod">
          <ac:chgData name="Rafael Kuffner dos Anjos" userId="3925196f-71a7-46bf-baee-ed570243f2ce" providerId="ADAL" clId="{6791FABA-81BA-4DCD-A0A4-7C9D19B8ABD1}" dt="2021-09-16T10:32:06.052" v="4094" actId="26606"/>
          <ac:picMkLst>
            <pc:docMk/>
            <pc:sldMk cId="1714741659" sldId="294"/>
            <ac:picMk id="4" creationId="{EE4A2D2E-3CEF-49F1-9C5D-07546C2A5CAA}"/>
          </ac:picMkLst>
        </pc:picChg>
      </pc:sldChg>
      <pc:sldChg chg="addSp delSp modSp new mod setBg">
        <pc:chgData name="Rafael Kuffner dos Anjos" userId="3925196f-71a7-46bf-baee-ed570243f2ce" providerId="ADAL" clId="{6791FABA-81BA-4DCD-A0A4-7C9D19B8ABD1}" dt="2021-09-16T10:35:21.590" v="4281" actId="1076"/>
        <pc:sldMkLst>
          <pc:docMk/>
          <pc:sldMk cId="1574811228" sldId="295"/>
        </pc:sldMkLst>
        <pc:spChg chg="mod">
          <ac:chgData name="Rafael Kuffner dos Anjos" userId="3925196f-71a7-46bf-baee-ed570243f2ce" providerId="ADAL" clId="{6791FABA-81BA-4DCD-A0A4-7C9D19B8ABD1}" dt="2021-09-16T10:35:19.025" v="4280" actId="1076"/>
          <ac:spMkLst>
            <pc:docMk/>
            <pc:sldMk cId="1574811228" sldId="295"/>
            <ac:spMk id="2" creationId="{C16FE4FC-1064-44CE-90A7-A5DBB65FAE15}"/>
          </ac:spMkLst>
        </pc:spChg>
        <pc:spChg chg="mod">
          <ac:chgData name="Rafael Kuffner dos Anjos" userId="3925196f-71a7-46bf-baee-ed570243f2ce" providerId="ADAL" clId="{6791FABA-81BA-4DCD-A0A4-7C9D19B8ABD1}" dt="2021-09-16T10:35:21.590" v="4281" actId="1076"/>
          <ac:spMkLst>
            <pc:docMk/>
            <pc:sldMk cId="1574811228" sldId="295"/>
            <ac:spMk id="3" creationId="{E85155A6-9D76-4A24-9562-A04B8342498E}"/>
          </ac:spMkLst>
        </pc:spChg>
        <pc:spChg chg="add del">
          <ac:chgData name="Rafael Kuffner dos Anjos" userId="3925196f-71a7-46bf-baee-ed570243f2ce" providerId="ADAL" clId="{6791FABA-81BA-4DCD-A0A4-7C9D19B8ABD1}" dt="2021-09-16T10:33:58.875" v="4235" actId="26606"/>
          <ac:spMkLst>
            <pc:docMk/>
            <pc:sldMk cId="1574811228" sldId="295"/>
            <ac:spMk id="9" creationId="{04812C46-200A-4DEB-A05E-3ED6C68C2387}"/>
          </ac:spMkLst>
        </pc:spChg>
        <pc:spChg chg="add del">
          <ac:chgData name="Rafael Kuffner dos Anjos" userId="3925196f-71a7-46bf-baee-ed570243f2ce" providerId="ADAL" clId="{6791FABA-81BA-4DCD-A0A4-7C9D19B8ABD1}" dt="2021-09-16T10:33:58.875" v="4235" actId="26606"/>
          <ac:spMkLst>
            <pc:docMk/>
            <pc:sldMk cId="1574811228" sldId="295"/>
            <ac:spMk id="11" creationId="{D1EA859B-E555-4109-94F3-6700E046E008}"/>
          </ac:spMkLst>
        </pc:spChg>
        <pc:picChg chg="add del">
          <ac:chgData name="Rafael Kuffner dos Anjos" userId="3925196f-71a7-46bf-baee-ed570243f2ce" providerId="ADAL" clId="{6791FABA-81BA-4DCD-A0A4-7C9D19B8ABD1}" dt="2021-09-16T10:33:58.875" v="4235" actId="26606"/>
          <ac:picMkLst>
            <pc:docMk/>
            <pc:sldMk cId="1574811228" sldId="295"/>
            <ac:picMk id="5" creationId="{5A9D662A-E38F-46FF-A056-575DFBDA90E1}"/>
          </ac:picMkLst>
        </pc:picChg>
        <pc:picChg chg="add mod modCrop">
          <ac:chgData name="Rafael Kuffner dos Anjos" userId="3925196f-71a7-46bf-baee-ed570243f2ce" providerId="ADAL" clId="{6791FABA-81BA-4DCD-A0A4-7C9D19B8ABD1}" dt="2021-09-16T10:34:58.876" v="4256" actId="1076"/>
          <ac:picMkLst>
            <pc:docMk/>
            <pc:sldMk cId="1574811228" sldId="295"/>
            <ac:picMk id="7" creationId="{A7FD597A-60E4-4DEE-8BC5-2BE84902F32B}"/>
          </ac:picMkLst>
        </pc:picChg>
      </pc:sldChg>
      <pc:sldChg chg="addSp delSp modSp new mod">
        <pc:chgData name="Rafael Kuffner dos Anjos" userId="3925196f-71a7-46bf-baee-ed570243f2ce" providerId="ADAL" clId="{6791FABA-81BA-4DCD-A0A4-7C9D19B8ABD1}" dt="2021-09-16T10:27:28.956" v="4073" actId="1076"/>
        <pc:sldMkLst>
          <pc:docMk/>
          <pc:sldMk cId="337007348" sldId="296"/>
        </pc:sldMkLst>
        <pc:spChg chg="mod">
          <ac:chgData name="Rafael Kuffner dos Anjos" userId="3925196f-71a7-46bf-baee-ed570243f2ce" providerId="ADAL" clId="{6791FABA-81BA-4DCD-A0A4-7C9D19B8ABD1}" dt="2021-09-16T10:27:03.310" v="4065"/>
          <ac:spMkLst>
            <pc:docMk/>
            <pc:sldMk cId="337007348" sldId="296"/>
            <ac:spMk id="2" creationId="{2E70520E-8E92-477B-9A44-E1781CFC3A14}"/>
          </ac:spMkLst>
        </pc:spChg>
        <pc:spChg chg="del mod">
          <ac:chgData name="Rafael Kuffner dos Anjos" userId="3925196f-71a7-46bf-baee-ed570243f2ce" providerId="ADAL" clId="{6791FABA-81BA-4DCD-A0A4-7C9D19B8ABD1}" dt="2021-09-16T10:27:23.770" v="4072" actId="478"/>
          <ac:spMkLst>
            <pc:docMk/>
            <pc:sldMk cId="337007348" sldId="296"/>
            <ac:spMk id="3" creationId="{BE9256FE-F765-4910-9F3F-7E1ADF404DF5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5" creationId="{32E95E0B-FB7F-415F-909F-18300677D85E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6" creationId="{6E482520-1D2A-4920-8DC9-2D86DFB16962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8" creationId="{E63AA024-91BB-47F2-8938-EC17EAD5B63D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9" creationId="{DE77660E-3702-4B32-8B45-3B336E3FC2A2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12" creationId="{0A646826-DD99-4038-B689-43A0552C5410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13" creationId="{4F7A74A2-4C57-426E-B77A-6B8D92068571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16" creationId="{4A4BA74D-231F-47C4-8FDA-257DA7532F5E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17" creationId="{9FD604DA-1345-4B6F-A857-DAB384DD14E0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20" creationId="{C97D18D8-A5E1-475F-BF3B-3F9AFEF57DCE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21" creationId="{B6A5C948-F8D5-4C16-9935-95C0F085E58A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24" creationId="{9B41FF49-CB5C-44C7-BF8A-9D3331BE6B52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25" creationId="{FF202BFC-79B6-4E5A-AD59-D7BD934F4777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28" creationId="{8A3175FB-1586-4723-9130-075873DC01B0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29" creationId="{122B265B-8B4C-4943-9927-A45AF96ADD9C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32" creationId="{472C5C3C-88AF-4235-BAD0-460DC3E9EAC9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33" creationId="{AEAD6916-6469-465B-A3B4-3E24C7276DA5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35" creationId="{3F86C711-1E6F-4970-B2A9-4F97AF98EA1B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36" creationId="{AA2DA727-A4EC-49B4-A431-73E53AC0DCAF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40" creationId="{9DFE0E5C-A296-4E74-A48F-1447083AE337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41" creationId="{E1CD0A82-BB1B-4B5E-A12D-638A642BD62E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44" creationId="{380C998E-8B99-4668-83ED-3BB047B4D4C1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45" creationId="{681EAF46-6D7D-4E95-BA03-A602005F242A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47" creationId="{4025C758-232E-4C5D-B86F-069EE7CDD3BC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48" creationId="{220D6FA5-2FF9-486F-AAC3-8F95088AC7D8}"/>
          </ac:spMkLst>
        </pc:spChg>
        <pc:spChg chg="add mod">
          <ac:chgData name="Rafael Kuffner dos Anjos" userId="3925196f-71a7-46bf-baee-ed570243f2ce" providerId="ADAL" clId="{6791FABA-81BA-4DCD-A0A4-7C9D19B8ABD1}" dt="2021-09-16T10:27:14.874" v="4067" actId="164"/>
          <ac:spMkLst>
            <pc:docMk/>
            <pc:sldMk cId="337007348" sldId="296"/>
            <ac:spMk id="52" creationId="{21E24F4B-BDCD-48B5-BB48-56503B286773}"/>
          </ac:spMkLst>
        </pc:spChg>
        <pc:spChg chg="add mod">
          <ac:chgData name="Rafael Kuffner dos Anjos" userId="3925196f-71a7-46bf-baee-ed570243f2ce" providerId="ADAL" clId="{6791FABA-81BA-4DCD-A0A4-7C9D19B8ABD1}" dt="2021-09-16T10:27:14.874" v="4067" actId="164"/>
          <ac:spMkLst>
            <pc:docMk/>
            <pc:sldMk cId="337007348" sldId="296"/>
            <ac:spMk id="53" creationId="{B172C9A2-7EFD-4335-9D39-963E3FD1D70D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55" creationId="{E34E363E-7CF6-43AD-B69C-6FDE8E209B82}"/>
          </ac:spMkLst>
        </pc:spChg>
        <pc:spChg chg="mod">
          <ac:chgData name="Rafael Kuffner dos Anjos" userId="3925196f-71a7-46bf-baee-ed570243f2ce" providerId="ADAL" clId="{6791FABA-81BA-4DCD-A0A4-7C9D19B8ABD1}" dt="2021-09-16T10:27:10.699" v="4066"/>
          <ac:spMkLst>
            <pc:docMk/>
            <pc:sldMk cId="337007348" sldId="296"/>
            <ac:spMk id="56" creationId="{02720937-A0FB-44C6-96E2-AF9831E20E8C}"/>
          </ac:spMkLst>
        </pc:spChg>
        <pc:grpChg chg="add mod">
          <ac:chgData name="Rafael Kuffner dos Anjos" userId="3925196f-71a7-46bf-baee-ed570243f2ce" providerId="ADAL" clId="{6791FABA-81BA-4DCD-A0A4-7C9D19B8ABD1}" dt="2021-09-16T10:27:14.874" v="4067" actId="164"/>
          <ac:grpSpMkLst>
            <pc:docMk/>
            <pc:sldMk cId="337007348" sldId="296"/>
            <ac:grpSpMk id="4" creationId="{DEE6D3E5-8D0F-4416-B069-C72F85338694}"/>
          </ac:grpSpMkLst>
        </pc:grpChg>
        <pc:grpChg chg="add mod">
          <ac:chgData name="Rafael Kuffner dos Anjos" userId="3925196f-71a7-46bf-baee-ed570243f2ce" providerId="ADAL" clId="{6791FABA-81BA-4DCD-A0A4-7C9D19B8ABD1}" dt="2021-09-16T10:27:14.874" v="4067" actId="164"/>
          <ac:grpSpMkLst>
            <pc:docMk/>
            <pc:sldMk cId="337007348" sldId="296"/>
            <ac:grpSpMk id="7" creationId="{C15A665B-ED22-4C12-8DE6-591BE5A94135}"/>
          </ac:grpSpMkLst>
        </pc:grpChg>
        <pc:grpChg chg="add mod">
          <ac:chgData name="Rafael Kuffner dos Anjos" userId="3925196f-71a7-46bf-baee-ed570243f2ce" providerId="ADAL" clId="{6791FABA-81BA-4DCD-A0A4-7C9D19B8ABD1}" dt="2021-09-16T10:27:14.874" v="4067" actId="164"/>
          <ac:grpSpMkLst>
            <pc:docMk/>
            <pc:sldMk cId="337007348" sldId="296"/>
            <ac:grpSpMk id="11" creationId="{C735E0AF-2A67-486E-AC3A-31E8EDA538D9}"/>
          </ac:grpSpMkLst>
        </pc:grpChg>
        <pc:grpChg chg="add mod">
          <ac:chgData name="Rafael Kuffner dos Anjos" userId="3925196f-71a7-46bf-baee-ed570243f2ce" providerId="ADAL" clId="{6791FABA-81BA-4DCD-A0A4-7C9D19B8ABD1}" dt="2021-09-16T10:27:14.874" v="4067" actId="164"/>
          <ac:grpSpMkLst>
            <pc:docMk/>
            <pc:sldMk cId="337007348" sldId="296"/>
            <ac:grpSpMk id="15" creationId="{2ADC5FA3-0737-406D-B575-DE37E90B09EE}"/>
          </ac:grpSpMkLst>
        </pc:grpChg>
        <pc:grpChg chg="add mod">
          <ac:chgData name="Rafael Kuffner dos Anjos" userId="3925196f-71a7-46bf-baee-ed570243f2ce" providerId="ADAL" clId="{6791FABA-81BA-4DCD-A0A4-7C9D19B8ABD1}" dt="2021-09-16T10:27:14.874" v="4067" actId="164"/>
          <ac:grpSpMkLst>
            <pc:docMk/>
            <pc:sldMk cId="337007348" sldId="296"/>
            <ac:grpSpMk id="19" creationId="{759EF867-1E74-465A-BA0D-38EE3A25C826}"/>
          </ac:grpSpMkLst>
        </pc:grpChg>
        <pc:grpChg chg="add mod">
          <ac:chgData name="Rafael Kuffner dos Anjos" userId="3925196f-71a7-46bf-baee-ed570243f2ce" providerId="ADAL" clId="{6791FABA-81BA-4DCD-A0A4-7C9D19B8ABD1}" dt="2021-09-16T10:27:14.874" v="4067" actId="164"/>
          <ac:grpSpMkLst>
            <pc:docMk/>
            <pc:sldMk cId="337007348" sldId="296"/>
            <ac:grpSpMk id="23" creationId="{BCB95663-5DAF-405A-AE8B-9D0E05EDBBD2}"/>
          </ac:grpSpMkLst>
        </pc:grpChg>
        <pc:grpChg chg="add mod">
          <ac:chgData name="Rafael Kuffner dos Anjos" userId="3925196f-71a7-46bf-baee-ed570243f2ce" providerId="ADAL" clId="{6791FABA-81BA-4DCD-A0A4-7C9D19B8ABD1}" dt="2021-09-16T10:27:14.874" v="4067" actId="164"/>
          <ac:grpSpMkLst>
            <pc:docMk/>
            <pc:sldMk cId="337007348" sldId="296"/>
            <ac:grpSpMk id="27" creationId="{4FC8C101-2DE4-4A6B-940A-231565D14791}"/>
          </ac:grpSpMkLst>
        </pc:grpChg>
        <pc:grpChg chg="add mod">
          <ac:chgData name="Rafael Kuffner dos Anjos" userId="3925196f-71a7-46bf-baee-ed570243f2ce" providerId="ADAL" clId="{6791FABA-81BA-4DCD-A0A4-7C9D19B8ABD1}" dt="2021-09-16T10:27:14.874" v="4067" actId="164"/>
          <ac:grpSpMkLst>
            <pc:docMk/>
            <pc:sldMk cId="337007348" sldId="296"/>
            <ac:grpSpMk id="31" creationId="{F2DA43EE-6450-4238-98E8-6B98B14CBB4E}"/>
          </ac:grpSpMkLst>
        </pc:grpChg>
        <pc:grpChg chg="add mod">
          <ac:chgData name="Rafael Kuffner dos Anjos" userId="3925196f-71a7-46bf-baee-ed570243f2ce" providerId="ADAL" clId="{6791FABA-81BA-4DCD-A0A4-7C9D19B8ABD1}" dt="2021-09-16T10:27:14.874" v="4067" actId="164"/>
          <ac:grpSpMkLst>
            <pc:docMk/>
            <pc:sldMk cId="337007348" sldId="296"/>
            <ac:grpSpMk id="34" creationId="{0C73C836-925A-4F81-AD13-6C5992950567}"/>
          </ac:grpSpMkLst>
        </pc:grpChg>
        <pc:grpChg chg="add mod">
          <ac:chgData name="Rafael Kuffner dos Anjos" userId="3925196f-71a7-46bf-baee-ed570243f2ce" providerId="ADAL" clId="{6791FABA-81BA-4DCD-A0A4-7C9D19B8ABD1}" dt="2021-09-16T10:27:14.874" v="4067" actId="164"/>
          <ac:grpSpMkLst>
            <pc:docMk/>
            <pc:sldMk cId="337007348" sldId="296"/>
            <ac:grpSpMk id="39" creationId="{5D272734-6B43-4910-860A-E3DBAD896EBC}"/>
          </ac:grpSpMkLst>
        </pc:grpChg>
        <pc:grpChg chg="add mod">
          <ac:chgData name="Rafael Kuffner dos Anjos" userId="3925196f-71a7-46bf-baee-ed570243f2ce" providerId="ADAL" clId="{6791FABA-81BA-4DCD-A0A4-7C9D19B8ABD1}" dt="2021-09-16T10:27:14.874" v="4067" actId="164"/>
          <ac:grpSpMkLst>
            <pc:docMk/>
            <pc:sldMk cId="337007348" sldId="296"/>
            <ac:grpSpMk id="43" creationId="{53C3039F-19E4-47F8-855C-A265C55FEEFC}"/>
          </ac:grpSpMkLst>
        </pc:grpChg>
        <pc:grpChg chg="add mod">
          <ac:chgData name="Rafael Kuffner dos Anjos" userId="3925196f-71a7-46bf-baee-ed570243f2ce" providerId="ADAL" clId="{6791FABA-81BA-4DCD-A0A4-7C9D19B8ABD1}" dt="2021-09-16T10:27:14.874" v="4067" actId="164"/>
          <ac:grpSpMkLst>
            <pc:docMk/>
            <pc:sldMk cId="337007348" sldId="296"/>
            <ac:grpSpMk id="46" creationId="{2EE77F07-CC5C-4532-AB5D-E02DAFEEB159}"/>
          </ac:grpSpMkLst>
        </pc:grpChg>
        <pc:grpChg chg="add mod">
          <ac:chgData name="Rafael Kuffner dos Anjos" userId="3925196f-71a7-46bf-baee-ed570243f2ce" providerId="ADAL" clId="{6791FABA-81BA-4DCD-A0A4-7C9D19B8ABD1}" dt="2021-09-16T10:27:14.874" v="4067" actId="164"/>
          <ac:grpSpMkLst>
            <pc:docMk/>
            <pc:sldMk cId="337007348" sldId="296"/>
            <ac:grpSpMk id="54" creationId="{E762C94E-A8CB-41AA-A872-4B6E2AD9F9FC}"/>
          </ac:grpSpMkLst>
        </pc:grpChg>
        <pc:grpChg chg="add mod">
          <ac:chgData name="Rafael Kuffner dos Anjos" userId="3925196f-71a7-46bf-baee-ed570243f2ce" providerId="ADAL" clId="{6791FABA-81BA-4DCD-A0A4-7C9D19B8ABD1}" dt="2021-09-16T10:27:28.956" v="4073" actId="1076"/>
          <ac:grpSpMkLst>
            <pc:docMk/>
            <pc:sldMk cId="337007348" sldId="296"/>
            <ac:grpSpMk id="57" creationId="{AB1B0416-7A68-4A00-B678-C905FA05C8DF}"/>
          </ac:grpSpMkLst>
        </pc:grpChg>
        <pc:cxnChg chg="add mod">
          <ac:chgData name="Rafael Kuffner dos Anjos" userId="3925196f-71a7-46bf-baee-ed570243f2ce" providerId="ADAL" clId="{6791FABA-81BA-4DCD-A0A4-7C9D19B8ABD1}" dt="2021-09-16T10:27:14.874" v="4067" actId="164"/>
          <ac:cxnSpMkLst>
            <pc:docMk/>
            <pc:sldMk cId="337007348" sldId="296"/>
            <ac:cxnSpMk id="10" creationId="{6DF3DD9C-C4F2-461D-9B23-AD1F4DD5CD4C}"/>
          </ac:cxnSpMkLst>
        </pc:cxnChg>
        <pc:cxnChg chg="add mod">
          <ac:chgData name="Rafael Kuffner dos Anjos" userId="3925196f-71a7-46bf-baee-ed570243f2ce" providerId="ADAL" clId="{6791FABA-81BA-4DCD-A0A4-7C9D19B8ABD1}" dt="2021-09-16T10:27:14.874" v="4067" actId="164"/>
          <ac:cxnSpMkLst>
            <pc:docMk/>
            <pc:sldMk cId="337007348" sldId="296"/>
            <ac:cxnSpMk id="14" creationId="{CE97FF6A-01D8-4736-BBC0-303D1D8F5FDC}"/>
          </ac:cxnSpMkLst>
        </pc:cxnChg>
        <pc:cxnChg chg="add mod">
          <ac:chgData name="Rafael Kuffner dos Anjos" userId="3925196f-71a7-46bf-baee-ed570243f2ce" providerId="ADAL" clId="{6791FABA-81BA-4DCD-A0A4-7C9D19B8ABD1}" dt="2021-09-16T10:27:14.874" v="4067" actId="164"/>
          <ac:cxnSpMkLst>
            <pc:docMk/>
            <pc:sldMk cId="337007348" sldId="296"/>
            <ac:cxnSpMk id="18" creationId="{CDCB52AA-EF66-448A-93A8-EA09B4CD291D}"/>
          </ac:cxnSpMkLst>
        </pc:cxnChg>
        <pc:cxnChg chg="add mod">
          <ac:chgData name="Rafael Kuffner dos Anjos" userId="3925196f-71a7-46bf-baee-ed570243f2ce" providerId="ADAL" clId="{6791FABA-81BA-4DCD-A0A4-7C9D19B8ABD1}" dt="2021-09-16T10:27:14.874" v="4067" actId="164"/>
          <ac:cxnSpMkLst>
            <pc:docMk/>
            <pc:sldMk cId="337007348" sldId="296"/>
            <ac:cxnSpMk id="22" creationId="{D6E958F4-602D-4E3F-874E-DA5F0DDB65EC}"/>
          </ac:cxnSpMkLst>
        </pc:cxnChg>
        <pc:cxnChg chg="add mod">
          <ac:chgData name="Rafael Kuffner dos Anjos" userId="3925196f-71a7-46bf-baee-ed570243f2ce" providerId="ADAL" clId="{6791FABA-81BA-4DCD-A0A4-7C9D19B8ABD1}" dt="2021-09-16T10:27:14.874" v="4067" actId="164"/>
          <ac:cxnSpMkLst>
            <pc:docMk/>
            <pc:sldMk cId="337007348" sldId="296"/>
            <ac:cxnSpMk id="26" creationId="{9593A814-453E-4969-BC44-CA08957D5C4B}"/>
          </ac:cxnSpMkLst>
        </pc:cxnChg>
        <pc:cxnChg chg="add mod">
          <ac:chgData name="Rafael Kuffner dos Anjos" userId="3925196f-71a7-46bf-baee-ed570243f2ce" providerId="ADAL" clId="{6791FABA-81BA-4DCD-A0A4-7C9D19B8ABD1}" dt="2021-09-16T10:27:14.874" v="4067" actId="164"/>
          <ac:cxnSpMkLst>
            <pc:docMk/>
            <pc:sldMk cId="337007348" sldId="296"/>
            <ac:cxnSpMk id="30" creationId="{5624E98C-A352-4983-AAA6-3D05203A3984}"/>
          </ac:cxnSpMkLst>
        </pc:cxnChg>
        <pc:cxnChg chg="add mod">
          <ac:chgData name="Rafael Kuffner dos Anjos" userId="3925196f-71a7-46bf-baee-ed570243f2ce" providerId="ADAL" clId="{6791FABA-81BA-4DCD-A0A4-7C9D19B8ABD1}" dt="2021-09-16T10:27:14.874" v="4067" actId="164"/>
          <ac:cxnSpMkLst>
            <pc:docMk/>
            <pc:sldMk cId="337007348" sldId="296"/>
            <ac:cxnSpMk id="37" creationId="{F27E2133-3F6E-4F8E-AB56-B864A2A4A189}"/>
          </ac:cxnSpMkLst>
        </pc:cxnChg>
        <pc:cxnChg chg="add mod">
          <ac:chgData name="Rafael Kuffner dos Anjos" userId="3925196f-71a7-46bf-baee-ed570243f2ce" providerId="ADAL" clId="{6791FABA-81BA-4DCD-A0A4-7C9D19B8ABD1}" dt="2021-09-16T10:27:14.874" v="4067" actId="164"/>
          <ac:cxnSpMkLst>
            <pc:docMk/>
            <pc:sldMk cId="337007348" sldId="296"/>
            <ac:cxnSpMk id="38" creationId="{2BBC302A-D902-47EE-A076-086F4A11D091}"/>
          </ac:cxnSpMkLst>
        </pc:cxnChg>
        <pc:cxnChg chg="add mod">
          <ac:chgData name="Rafael Kuffner dos Anjos" userId="3925196f-71a7-46bf-baee-ed570243f2ce" providerId="ADAL" clId="{6791FABA-81BA-4DCD-A0A4-7C9D19B8ABD1}" dt="2021-09-16T10:27:14.874" v="4067" actId="164"/>
          <ac:cxnSpMkLst>
            <pc:docMk/>
            <pc:sldMk cId="337007348" sldId="296"/>
            <ac:cxnSpMk id="42" creationId="{4990AC5C-0439-435F-9F01-E64430E23BF6}"/>
          </ac:cxnSpMkLst>
        </pc:cxnChg>
        <pc:cxnChg chg="add mod">
          <ac:chgData name="Rafael Kuffner dos Anjos" userId="3925196f-71a7-46bf-baee-ed570243f2ce" providerId="ADAL" clId="{6791FABA-81BA-4DCD-A0A4-7C9D19B8ABD1}" dt="2021-09-16T10:27:14.874" v="4067" actId="164"/>
          <ac:cxnSpMkLst>
            <pc:docMk/>
            <pc:sldMk cId="337007348" sldId="296"/>
            <ac:cxnSpMk id="49" creationId="{6344E005-8240-4E55-8012-04A2774C5A45}"/>
          </ac:cxnSpMkLst>
        </pc:cxnChg>
        <pc:cxnChg chg="add mod">
          <ac:chgData name="Rafael Kuffner dos Anjos" userId="3925196f-71a7-46bf-baee-ed570243f2ce" providerId="ADAL" clId="{6791FABA-81BA-4DCD-A0A4-7C9D19B8ABD1}" dt="2021-09-16T10:27:14.874" v="4067" actId="164"/>
          <ac:cxnSpMkLst>
            <pc:docMk/>
            <pc:sldMk cId="337007348" sldId="296"/>
            <ac:cxnSpMk id="50" creationId="{6A117FD0-3D46-4466-9705-DFE56B62D4BF}"/>
          </ac:cxnSpMkLst>
        </pc:cxnChg>
        <pc:cxnChg chg="add mod">
          <ac:chgData name="Rafael Kuffner dos Anjos" userId="3925196f-71a7-46bf-baee-ed570243f2ce" providerId="ADAL" clId="{6791FABA-81BA-4DCD-A0A4-7C9D19B8ABD1}" dt="2021-09-16T10:27:14.874" v="4067" actId="164"/>
          <ac:cxnSpMkLst>
            <pc:docMk/>
            <pc:sldMk cId="337007348" sldId="296"/>
            <ac:cxnSpMk id="51" creationId="{D6F4FC4B-CE4B-4A56-89DB-BDD79AA59488}"/>
          </ac:cxnSpMkLst>
        </pc:cxnChg>
      </pc:sldChg>
      <pc:sldChg chg="modSp new mod">
        <pc:chgData name="Rafael Kuffner dos Anjos" userId="3925196f-71a7-46bf-baee-ed570243f2ce" providerId="ADAL" clId="{6791FABA-81BA-4DCD-A0A4-7C9D19B8ABD1}" dt="2021-09-16T10:27:41.379" v="4076"/>
        <pc:sldMkLst>
          <pc:docMk/>
          <pc:sldMk cId="2409391261" sldId="297"/>
        </pc:sldMkLst>
        <pc:spChg chg="mod">
          <ac:chgData name="Rafael Kuffner dos Anjos" userId="3925196f-71a7-46bf-baee-ed570243f2ce" providerId="ADAL" clId="{6791FABA-81BA-4DCD-A0A4-7C9D19B8ABD1}" dt="2021-09-16T10:27:36.151" v="4075"/>
          <ac:spMkLst>
            <pc:docMk/>
            <pc:sldMk cId="2409391261" sldId="297"/>
            <ac:spMk id="2" creationId="{0779B13D-BC31-472E-A822-9584F16015F2}"/>
          </ac:spMkLst>
        </pc:spChg>
        <pc:spChg chg="mod">
          <ac:chgData name="Rafael Kuffner dos Anjos" userId="3925196f-71a7-46bf-baee-ed570243f2ce" providerId="ADAL" clId="{6791FABA-81BA-4DCD-A0A4-7C9D19B8ABD1}" dt="2021-09-16T10:27:41.379" v="4076"/>
          <ac:spMkLst>
            <pc:docMk/>
            <pc:sldMk cId="2409391261" sldId="297"/>
            <ac:spMk id="3" creationId="{ECC84929-69B1-49DD-A303-99522A37914B}"/>
          </ac:spMkLst>
        </pc:spChg>
      </pc:sldChg>
      <pc:sldChg chg="modSp new mod">
        <pc:chgData name="Rafael Kuffner dos Anjos" userId="3925196f-71a7-46bf-baee-ed570243f2ce" providerId="ADAL" clId="{6791FABA-81BA-4DCD-A0A4-7C9D19B8ABD1}" dt="2021-09-16T10:35:45.359" v="4294" actId="20577"/>
        <pc:sldMkLst>
          <pc:docMk/>
          <pc:sldMk cId="10639785" sldId="298"/>
        </pc:sldMkLst>
        <pc:spChg chg="mod">
          <ac:chgData name="Rafael Kuffner dos Anjos" userId="3925196f-71a7-46bf-baee-ed570243f2ce" providerId="ADAL" clId="{6791FABA-81BA-4DCD-A0A4-7C9D19B8ABD1}" dt="2021-09-16T10:35:45.359" v="4294" actId="20577"/>
          <ac:spMkLst>
            <pc:docMk/>
            <pc:sldMk cId="10639785" sldId="298"/>
            <ac:spMk id="2" creationId="{70EC29A1-9022-49E8-8340-5E6AB2F7350A}"/>
          </ac:spMkLst>
        </pc:spChg>
        <pc:spChg chg="mod">
          <ac:chgData name="Rafael Kuffner dos Anjos" userId="3925196f-71a7-46bf-baee-ed570243f2ce" providerId="ADAL" clId="{6791FABA-81BA-4DCD-A0A4-7C9D19B8ABD1}" dt="2021-09-16T10:35:40.393" v="4283"/>
          <ac:spMkLst>
            <pc:docMk/>
            <pc:sldMk cId="10639785" sldId="298"/>
            <ac:spMk id="3" creationId="{BF46918C-4206-4814-A488-BDDA1F4884DF}"/>
          </ac:spMkLst>
        </pc:spChg>
      </pc:sldChg>
      <pc:sldChg chg="addSp delSp modSp new mod setBg setClrOvrMap">
        <pc:chgData name="Rafael Kuffner dos Anjos" userId="3925196f-71a7-46bf-baee-ed570243f2ce" providerId="ADAL" clId="{6791FABA-81BA-4DCD-A0A4-7C9D19B8ABD1}" dt="2021-09-16T10:41:16.376" v="4430" actId="14100"/>
        <pc:sldMkLst>
          <pc:docMk/>
          <pc:sldMk cId="814171270" sldId="299"/>
        </pc:sldMkLst>
        <pc:spChg chg="mod">
          <ac:chgData name="Rafael Kuffner dos Anjos" userId="3925196f-71a7-46bf-baee-ed570243f2ce" providerId="ADAL" clId="{6791FABA-81BA-4DCD-A0A4-7C9D19B8ABD1}" dt="2021-09-16T10:40:40.056" v="4428" actId="26606"/>
          <ac:spMkLst>
            <pc:docMk/>
            <pc:sldMk cId="814171270" sldId="299"/>
            <ac:spMk id="2" creationId="{13224807-5FED-48A3-BE74-AB2EFB475C3E}"/>
          </ac:spMkLst>
        </pc:spChg>
        <pc:spChg chg="mod">
          <ac:chgData name="Rafael Kuffner dos Anjos" userId="3925196f-71a7-46bf-baee-ed570243f2ce" providerId="ADAL" clId="{6791FABA-81BA-4DCD-A0A4-7C9D19B8ABD1}" dt="2021-09-16T10:40:40.056" v="4428" actId="26606"/>
          <ac:spMkLst>
            <pc:docMk/>
            <pc:sldMk cId="814171270" sldId="299"/>
            <ac:spMk id="3" creationId="{CB3FCB9A-6E0B-463F-8624-7F93A2F05ABA}"/>
          </ac:spMkLst>
        </pc:spChg>
        <pc:spChg chg="add del">
          <ac:chgData name="Rafael Kuffner dos Anjos" userId="3925196f-71a7-46bf-baee-ed570243f2ce" providerId="ADAL" clId="{6791FABA-81BA-4DCD-A0A4-7C9D19B8ABD1}" dt="2021-09-16T10:40:40.051" v="4427" actId="26606"/>
          <ac:spMkLst>
            <pc:docMk/>
            <pc:sldMk cId="814171270" sldId="299"/>
            <ac:spMk id="9" creationId="{C5E6CFF1-2F42-4E10-9A97-F116F46F53FE}"/>
          </ac:spMkLst>
        </pc:spChg>
        <pc:spChg chg="add mod">
          <ac:chgData name="Rafael Kuffner dos Anjos" userId="3925196f-71a7-46bf-baee-ed570243f2ce" providerId="ADAL" clId="{6791FABA-81BA-4DCD-A0A4-7C9D19B8ABD1}" dt="2021-09-16T10:41:10.497" v="4429"/>
          <ac:spMkLst>
            <pc:docMk/>
            <pc:sldMk cId="814171270" sldId="299"/>
            <ac:spMk id="12" creationId="{A91D902D-9CCB-4AA0-805B-DB9E63B0419F}"/>
          </ac:spMkLst>
        </pc:spChg>
        <pc:spChg chg="add">
          <ac:chgData name="Rafael Kuffner dos Anjos" userId="3925196f-71a7-46bf-baee-ed570243f2ce" providerId="ADAL" clId="{6791FABA-81BA-4DCD-A0A4-7C9D19B8ABD1}" dt="2021-09-16T10:40:40.056" v="4428" actId="26606"/>
          <ac:spMkLst>
            <pc:docMk/>
            <pc:sldMk cId="814171270" sldId="299"/>
            <ac:spMk id="13" creationId="{E51BA4DF-2BD4-4EC2-B1DB-B27C8AC71864}"/>
          </ac:spMkLst>
        </pc:spChg>
        <pc:picChg chg="add del">
          <ac:chgData name="Rafael Kuffner dos Anjos" userId="3925196f-71a7-46bf-baee-ed570243f2ce" providerId="ADAL" clId="{6791FABA-81BA-4DCD-A0A4-7C9D19B8ABD1}" dt="2021-09-16T10:40:40.051" v="4427" actId="26606"/>
          <ac:picMkLst>
            <pc:docMk/>
            <pc:sldMk cId="814171270" sldId="299"/>
            <ac:picMk id="5" creationId="{1267EF36-8B43-441A-9785-90BB2C5AB9CE}"/>
          </ac:picMkLst>
        </pc:picChg>
        <pc:picChg chg="add mod">
          <ac:chgData name="Rafael Kuffner dos Anjos" userId="3925196f-71a7-46bf-baee-ed570243f2ce" providerId="ADAL" clId="{6791FABA-81BA-4DCD-A0A4-7C9D19B8ABD1}" dt="2021-09-16T10:41:10.497" v="4429"/>
          <ac:picMkLst>
            <pc:docMk/>
            <pc:sldMk cId="814171270" sldId="299"/>
            <ac:picMk id="10" creationId="{E4515B1F-1E5C-474D-8170-352A36C60F7B}"/>
          </ac:picMkLst>
        </pc:picChg>
        <pc:picChg chg="add mod">
          <ac:chgData name="Rafael Kuffner dos Anjos" userId="3925196f-71a7-46bf-baee-ed570243f2ce" providerId="ADAL" clId="{6791FABA-81BA-4DCD-A0A4-7C9D19B8ABD1}" dt="2021-09-16T10:41:16.376" v="4430" actId="14100"/>
          <ac:picMkLst>
            <pc:docMk/>
            <pc:sldMk cId="814171270" sldId="299"/>
            <ac:picMk id="14" creationId="{E1CB88DC-CC6B-4D70-872F-55FBC7BE19EF}"/>
          </ac:picMkLst>
        </pc:picChg>
        <pc:cxnChg chg="add del">
          <ac:chgData name="Rafael Kuffner dos Anjos" userId="3925196f-71a7-46bf-baee-ed570243f2ce" providerId="ADAL" clId="{6791FABA-81BA-4DCD-A0A4-7C9D19B8ABD1}" dt="2021-09-16T10:40:40.051" v="4427" actId="26606"/>
          <ac:cxnSpMkLst>
            <pc:docMk/>
            <pc:sldMk cId="814171270" sldId="299"/>
            <ac:cxnSpMk id="11" creationId="{67182200-4859-4C8D-BCBB-55B245C28BA3}"/>
          </ac:cxnSpMkLst>
        </pc:cxnChg>
      </pc:sldChg>
    </pc:docChg>
  </pc:docChgLst>
  <pc:docChgLst>
    <pc:chgData name="Rafael Kuffner dos Anjos" userId="3925196f-71a7-46bf-baee-ed570243f2ce" providerId="ADAL" clId="{62DAFA0D-5A87-4DCD-8586-46DC5ECDC8E4}"/>
    <pc:docChg chg="delSld modSld">
      <pc:chgData name="Rafael Kuffner dos Anjos" userId="3925196f-71a7-46bf-baee-ed570243f2ce" providerId="ADAL" clId="{62DAFA0D-5A87-4DCD-8586-46DC5ECDC8E4}" dt="2021-09-14T12:12:24.826" v="10" actId="20577"/>
      <pc:docMkLst>
        <pc:docMk/>
      </pc:docMkLst>
      <pc:sldChg chg="modSp mod">
        <pc:chgData name="Rafael Kuffner dos Anjos" userId="3925196f-71a7-46bf-baee-ed570243f2ce" providerId="ADAL" clId="{62DAFA0D-5A87-4DCD-8586-46DC5ECDC8E4}" dt="2021-09-14T12:12:24.826" v="10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62DAFA0D-5A87-4DCD-8586-46DC5ECDC8E4}" dt="2021-09-14T12:12:24.826" v="10" actId="20577"/>
          <ac:spMkLst>
            <pc:docMk/>
            <pc:sldMk cId="2250373187" sldId="256"/>
            <ac:spMk id="2" creationId="{80B9CD96-C14B-44A5-91B1-55D9A499211B}"/>
          </ac:spMkLst>
        </pc:spChg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73643261" sldId="25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18510689" sldId="25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26564959" sldId="25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1741759209" sldId="260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693817968" sldId="261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992679370" sldId="262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42091567" sldId="263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07352231" sldId="264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01494299" sldId="265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528289736" sldId="266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32190984" sldId="26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343880058" sldId="26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728283146" sldId="26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2906909" sldId="270"/>
        </pc:sldMkLst>
      </pc:sldChg>
    </pc:docChg>
  </pc:docChgLst>
  <pc:docChgLst>
    <pc:chgData name="Rafael Kuffner dos Anjos" userId="3925196f-71a7-46bf-baee-ed570243f2ce" providerId="ADAL" clId="{53062A82-23AF-4EB8-ABAB-FDE75936E6DD}"/>
    <pc:docChg chg="undo custSel addSld delSld modSld sldOrd modMainMaster">
      <pc:chgData name="Rafael Kuffner dos Anjos" userId="3925196f-71a7-46bf-baee-ed570243f2ce" providerId="ADAL" clId="{53062A82-23AF-4EB8-ABAB-FDE75936E6DD}" dt="2021-09-14T12:11:25.118" v="1267" actId="20577"/>
      <pc:docMkLst>
        <pc:docMk/>
      </pc:docMkLst>
      <pc:sldChg chg="addSp delSp modSp mod modAnim">
        <pc:chgData name="Rafael Kuffner dos Anjos" userId="3925196f-71a7-46bf-baee-ed570243f2ce" providerId="ADAL" clId="{53062A82-23AF-4EB8-ABAB-FDE75936E6DD}" dt="2021-09-14T10:30:05.568" v="267"/>
        <pc:sldMkLst>
          <pc:docMk/>
          <pc:sldMk cId="773643261" sldId="257"/>
        </pc:sldMkLst>
        <pc:spChg chg="add mod">
          <ac:chgData name="Rafael Kuffner dos Anjos" userId="3925196f-71a7-46bf-baee-ed570243f2ce" providerId="ADAL" clId="{53062A82-23AF-4EB8-ABAB-FDE75936E6DD}" dt="2021-09-14T10:29:33.393" v="260" actId="1076"/>
          <ac:spMkLst>
            <pc:docMk/>
            <pc:sldMk cId="773643261" sldId="257"/>
            <ac:spMk id="82" creationId="{3CB1D931-EE7E-414C-8FFB-D27DAE8BA80D}"/>
          </ac:spMkLst>
        </pc:spChg>
        <pc:spChg chg="add mod">
          <ac:chgData name="Rafael Kuffner dos Anjos" userId="3925196f-71a7-46bf-baee-ed570243f2ce" providerId="ADAL" clId="{53062A82-23AF-4EB8-ABAB-FDE75936E6DD}" dt="2021-09-14T10:29:35.623" v="261" actId="1076"/>
          <ac:spMkLst>
            <pc:docMk/>
            <pc:sldMk cId="773643261" sldId="257"/>
            <ac:spMk id="83" creationId="{E5F3A411-4FF0-450F-8AD7-C2D1054B10D8}"/>
          </ac:spMkLst>
        </pc:spChg>
        <pc:spChg chg="add mod">
          <ac:chgData name="Rafael Kuffner dos Anjos" userId="3925196f-71a7-46bf-baee-ed570243f2ce" providerId="ADAL" clId="{53062A82-23AF-4EB8-ABAB-FDE75936E6DD}" dt="2021-09-14T10:20:46.249" v="101" actId="2711"/>
          <ac:spMkLst>
            <pc:docMk/>
            <pc:sldMk cId="773643261" sldId="257"/>
            <ac:spMk id="84" creationId="{2FE38C6A-BC03-4E9E-BCE6-5ECCF0C47928}"/>
          </ac:spMkLst>
        </pc:spChg>
        <pc:spChg chg="add mod">
          <ac:chgData name="Rafael Kuffner dos Anjos" userId="3925196f-71a7-46bf-baee-ed570243f2ce" providerId="ADAL" clId="{53062A82-23AF-4EB8-ABAB-FDE75936E6DD}" dt="2021-09-14T10:18:24.774" v="43" actId="1076"/>
          <ac:spMkLst>
            <pc:docMk/>
            <pc:sldMk cId="773643261" sldId="257"/>
            <ac:spMk id="86" creationId="{E59254E6-2626-4B87-891D-CD8A3FA1D378}"/>
          </ac:spMkLst>
        </pc:spChg>
        <pc:spChg chg="add del mod">
          <ac:chgData name="Rafael Kuffner dos Anjos" userId="3925196f-71a7-46bf-baee-ed570243f2ce" providerId="ADAL" clId="{53062A82-23AF-4EB8-ABAB-FDE75936E6DD}" dt="2021-09-14T10:20:34.423" v="100" actId="1076"/>
          <ac:spMkLst>
            <pc:docMk/>
            <pc:sldMk cId="773643261" sldId="257"/>
            <ac:spMk id="94" creationId="{10E5F155-1D0E-47E5-A147-C4187BB4AAD7}"/>
          </ac:spMkLst>
        </pc:spChg>
        <pc:grpChg chg="add mod">
          <ac:chgData name="Rafael Kuffner dos Anjos" userId="3925196f-71a7-46bf-baee-ed570243f2ce" providerId="ADAL" clId="{53062A82-23AF-4EB8-ABAB-FDE75936E6DD}" dt="2021-09-14T10:17:44.834" v="22" actId="164"/>
          <ac:grpSpMkLst>
            <pc:docMk/>
            <pc:sldMk cId="773643261" sldId="257"/>
            <ac:grpSpMk id="85" creationId="{25F483A5-B8E3-4412-A82C-02AF84736D4C}"/>
          </ac:grpSpMkLst>
        </pc:grp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6" creationId="{C64E5580-2010-4DCD-A6F7-E70F15F322E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7" creationId="{AAABE8BA-2571-4D94-8419-BB2E16F7389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8" creationId="{F6FBFDC1-0E54-496B-88F5-7CE09C2EE69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9" creationId="{70178705-0EEA-45F9-80C8-8775B6D3E2C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0" creationId="{9B757DC0-53E5-41A5-BC3D-B03908F7EC5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1" creationId="{8B200FD3-5836-4AF0-9073-1418BDC007B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2" creationId="{2DB7EF0B-B840-4A1C-B226-26C27451FBB1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7" creationId="{0E284F2D-E305-47F1-8517-589D9375AA1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8" creationId="{AA45912D-4B42-4F3E-B8C3-820EF9C19014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9" creationId="{0E1451F3-BF14-43F9-8B54-0FF0AF6A839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0" creationId="{1ADDFACB-4B2E-47E5-B973-AD7EFEFE0952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1" creationId="{DA4F14AF-D103-46D1-A961-66B8C4B0E6F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2" creationId="{4D9E1C05-3A30-4912-900E-41FAB449F5E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3" creationId="{5E85C7EE-2057-4CC0-811E-6E9EB622824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4" creationId="{8BEE5712-4B99-4000-B42E-50D6A642FE1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5" creationId="{76F16B3E-6FED-4E5B-85A6-9647C3C851F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6" creationId="{33350CCA-4793-41B8-8717-B99FA7255A7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7" creationId="{3151E76B-8C1A-48B6-B542-419D2EDDBE6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8" creationId="{C7D55387-5404-4E72-8482-4F8ABD73EF4F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9" creationId="{C40A651B-4845-4722-ACBD-E0DBA2EF617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60" creationId="{7F4F8606-209E-4D95-8A1C-C1245D55B6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7" creationId="{059F5A64-4E2A-4F33-8865-C4E09BC4445B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8" creationId="{B0639650-BEF4-4A11-875F-9330A9A711FC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9" creationId="{D460A758-EF15-4217-B437-5F884543E5BF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0" creationId="{B2804FBA-20F6-417C-907A-163DC1B9A238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1" creationId="{C0BF617C-AD10-45AD-9010-16813BBE20A1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2" creationId="{8DC9A1BB-A975-4386-9370-C8028576A9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3" creationId="{B38882C3-2F51-4A7E-95BD-7444C67845AC}"/>
          </ac:cxnSpMkLst>
        </pc:cxnChg>
      </pc:sldChg>
      <pc:sldChg chg="addSp delSp modSp new mod setBg addAnim delAnim modAnim setClrOvrMap">
        <pc:chgData name="Rafael Kuffner dos Anjos" userId="3925196f-71a7-46bf-baee-ed570243f2ce" providerId="ADAL" clId="{53062A82-23AF-4EB8-ABAB-FDE75936E6DD}" dt="2021-09-14T10:26:35.906" v="186" actId="404"/>
        <pc:sldMkLst>
          <pc:docMk/>
          <pc:sldMk cId="2618510689" sldId="258"/>
        </pc:sldMkLst>
        <pc:spChg chg="mod ord">
          <ac:chgData name="Rafael Kuffner dos Anjos" userId="3925196f-71a7-46bf-baee-ed570243f2ce" providerId="ADAL" clId="{53062A82-23AF-4EB8-ABAB-FDE75936E6DD}" dt="2021-09-14T10:26:35.906" v="186" actId="404"/>
          <ac:spMkLst>
            <pc:docMk/>
            <pc:sldMk cId="2618510689" sldId="258"/>
            <ac:spMk id="2" creationId="{952D2196-F64B-4F89-920C-C58AD35C99E4}"/>
          </ac:spMkLst>
        </pc:spChg>
        <pc:spChg chg="del">
          <ac:chgData name="Rafael Kuffner dos Anjos" userId="3925196f-71a7-46bf-baee-ed570243f2ce" providerId="ADAL" clId="{53062A82-23AF-4EB8-ABAB-FDE75936E6DD}" dt="2021-09-14T10:22:28.217" v="116" actId="478"/>
          <ac:spMkLst>
            <pc:docMk/>
            <pc:sldMk cId="2618510689" sldId="258"/>
            <ac:spMk id="3" creationId="{BE8E3226-26C7-4939-80A7-0126537D2856}"/>
          </ac:spMkLst>
        </pc:spChg>
        <pc:spChg chg="add mod">
          <ac:chgData name="Rafael Kuffner dos Anjos" userId="3925196f-71a7-46bf-baee-ed570243f2ce" providerId="ADAL" clId="{53062A82-23AF-4EB8-ABAB-FDE75936E6DD}" dt="2021-09-14T10:26:03.594" v="167" actId="1076"/>
          <ac:spMkLst>
            <pc:docMk/>
            <pc:sldMk cId="2618510689" sldId="258"/>
            <ac:spMk id="4" creationId="{20E23DED-DA40-4827-94D1-606A44E4270F}"/>
          </ac:spMkLst>
        </pc:spChg>
        <pc:spChg chg="add del mod">
          <ac:chgData name="Rafael Kuffner dos Anjos" userId="3925196f-71a7-46bf-baee-ed570243f2ce" providerId="ADAL" clId="{53062A82-23AF-4EB8-ABAB-FDE75936E6DD}" dt="2021-09-14T10:25:28.147" v="146"/>
          <ac:spMkLst>
            <pc:docMk/>
            <pc:sldMk cId="2618510689" sldId="258"/>
            <ac:spMk id="21" creationId="{D40F2004-44CF-4F78-9430-DCAC133F5355}"/>
          </ac:spMkLst>
        </pc:spChg>
        <pc:spChg chg="add mod">
          <ac:chgData name="Rafael Kuffner dos Anjos" userId="3925196f-71a7-46bf-baee-ed570243f2ce" providerId="ADAL" clId="{53062A82-23AF-4EB8-ABAB-FDE75936E6DD}" dt="2021-09-14T10:26:15.146" v="180" actId="1076"/>
          <ac:spMkLst>
            <pc:docMk/>
            <pc:sldMk cId="2618510689" sldId="258"/>
            <ac:spMk id="23" creationId="{60756E97-EEAD-4065-B7CD-F6C76E037A56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7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9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6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7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39" creationId="{6753252F-4873-4F63-801D-CC719279A7D5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40" creationId="{047C8CCB-F95D-4249-92DD-651249D3535A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2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3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4" creationId="{599C8C75-BFDF-44E7-A028-EEB5EDD58817}"/>
          </ac:spMkLst>
        </pc:spChg>
        <pc:picChg chg="add del mod">
          <ac:chgData name="Rafael Kuffner dos Anjos" userId="3925196f-71a7-46bf-baee-ed570243f2ce" providerId="ADAL" clId="{53062A82-23AF-4EB8-ABAB-FDE75936E6DD}" dt="2021-09-14T10:25:28.147" v="146"/>
          <ac:picMkLst>
            <pc:docMk/>
            <pc:sldMk cId="2618510689" sldId="258"/>
            <ac:picMk id="20" creationId="{33B56C8C-1ED7-4F8D-AA86-0AEF6FE77D9A}"/>
          </ac:picMkLst>
        </pc:picChg>
        <pc:picChg chg="add mod ord">
          <ac:chgData name="Rafael Kuffner dos Anjos" userId="3925196f-71a7-46bf-baee-ed570243f2ce" providerId="ADAL" clId="{53062A82-23AF-4EB8-ABAB-FDE75936E6DD}" dt="2021-09-14T10:25:44.274" v="149" actId="1076"/>
          <ac:picMkLst>
            <pc:docMk/>
            <pc:sldMk cId="2618510689" sldId="258"/>
            <ac:picMk id="1026" creationId="{88A0DF0F-6A30-4F3D-A2E6-C13941C0801B}"/>
          </ac:picMkLst>
        </pc:picChg>
        <pc:picChg chg="add del mod">
          <ac:chgData name="Rafael Kuffner dos Anjos" userId="3925196f-71a7-46bf-baee-ed570243f2ce" providerId="ADAL" clId="{53062A82-23AF-4EB8-ABAB-FDE75936E6DD}" dt="2021-09-14T10:23:24.264" v="121"/>
          <ac:picMkLst>
            <pc:docMk/>
            <pc:sldMk cId="2618510689" sldId="258"/>
            <ac:picMk id="1028" creationId="{005A9120-F2BC-429A-99A1-108ED9A67957}"/>
          </ac:picMkLst>
        </pc:picChg>
        <pc:picChg chg="add mod">
          <ac:chgData name="Rafael Kuffner dos Anjos" userId="3925196f-71a7-46bf-baee-ed570243f2ce" providerId="ADAL" clId="{53062A82-23AF-4EB8-ABAB-FDE75936E6DD}" dt="2021-09-14T10:25:48.291" v="150" actId="1076"/>
          <ac:picMkLst>
            <pc:docMk/>
            <pc:sldMk cId="2618510689" sldId="258"/>
            <ac:picMk id="1030" creationId="{6B217E83-8CC1-4F54-A75E-C6BD73CC8147}"/>
          </ac:picMkLst>
        </pc:pic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2" creationId="{EBAD6A72-88E8-42F7-88B9-CAF744536BE4}"/>
          </ac:cxnSpMkLst>
        </pc:cxn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3" creationId="{C800968E-0A99-46C4-A9B2-6A63AC66F4B0}"/>
          </ac:cxnSpMkLst>
        </pc:cxnChg>
      </pc:sldChg>
      <pc:sldChg chg="addSp delSp modSp new mod setBg setClrOvrMap">
        <pc:chgData name="Rafael Kuffner dos Anjos" userId="3925196f-71a7-46bf-baee-ed570243f2ce" providerId="ADAL" clId="{53062A82-23AF-4EB8-ABAB-FDE75936E6DD}" dt="2021-09-14T10:36:44.368" v="281" actId="207"/>
        <pc:sldMkLst>
          <pc:docMk/>
          <pc:sldMk cId="2626564959" sldId="259"/>
        </pc:sldMkLst>
        <pc:spChg chg="mod ord">
          <ac:chgData name="Rafael Kuffner dos Anjos" userId="3925196f-71a7-46bf-baee-ed570243f2ce" providerId="ADAL" clId="{53062A82-23AF-4EB8-ABAB-FDE75936E6DD}" dt="2021-09-14T10:36:24.188" v="278" actId="207"/>
          <ac:spMkLst>
            <pc:docMk/>
            <pc:sldMk cId="2626564959" sldId="259"/>
            <ac:spMk id="2" creationId="{505ED8C1-5A13-4867-A495-1C8690400DD5}"/>
          </ac:spMkLst>
        </pc:spChg>
        <pc:spChg chg="add del mod">
          <ac:chgData name="Rafael Kuffner dos Anjos" userId="3925196f-71a7-46bf-baee-ed570243f2ce" providerId="ADAL" clId="{53062A82-23AF-4EB8-ABAB-FDE75936E6DD}" dt="2021-09-14T10:34:52.118" v="274" actId="26606"/>
          <ac:spMkLst>
            <pc:docMk/>
            <pc:sldMk cId="2626564959" sldId="259"/>
            <ac:spMk id="3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7:52.411" v="247" actId="26606"/>
          <ac:spMkLst>
            <pc:docMk/>
            <pc:sldMk cId="2626564959" sldId="259"/>
            <ac:spMk id="9" creationId="{B819A166-7571-4003-A6B8-B62034C3ED30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0" creationId="{2B566528-1B12-4246-9431-5C2D7D081168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1" creationId="{E5F17139-31EE-46AC-B04F-DBBD852DD6CB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2" creationId="{0C541B88-1AE9-40C3-AFD5-967787C1979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4" creationId="{2E80C965-DB6D-4F81-9E9E-B027384D0BD6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5" creationId="{D3F51FEB-38FB-4F6C-9F7B-2F2AFAB65463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7" creationId="{89D16701-DA76-4F72-BB63-E2C3FFBDFE0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8" creationId="{A580F890-B085-4E95-96AA-55AEBEC5CE6E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9" creationId="{1CC28BE1-9DC6-43FE-9582-39F091098D77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20" creationId="{1E547BA6-BAE0-43BB-A7CA-60F69CE252F0}"/>
          </ac:spMkLst>
        </pc:spChg>
        <pc:spChg chg="add del mod">
          <ac:chgData name="Rafael Kuffner dos Anjos" userId="3925196f-71a7-46bf-baee-ed570243f2ce" providerId="ADAL" clId="{53062A82-23AF-4EB8-ABAB-FDE75936E6DD}" dt="2021-09-14T10:29:24.839" v="259" actId="26606"/>
          <ac:spMkLst>
            <pc:docMk/>
            <pc:sldMk cId="2626564959" sldId="259"/>
            <ac:spMk id="37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9:15.898" v="252" actId="26606"/>
          <ac:spMkLst>
            <pc:docMk/>
            <pc:sldMk cId="2626564959" sldId="259"/>
            <ac:spMk id="42" creationId="{86C7B4A1-154A-4DF0-AC46-F88D75A2E0FD}"/>
          </ac:spMkLst>
        </pc:spChg>
        <pc:spChg chg="add del">
          <ac:chgData name="Rafael Kuffner dos Anjos" userId="3925196f-71a7-46bf-baee-ed570243f2ce" providerId="ADAL" clId="{53062A82-23AF-4EB8-ABAB-FDE75936E6DD}" dt="2021-09-14T10:29:16.268" v="254" actId="26606"/>
          <ac:spMkLst>
            <pc:docMk/>
            <pc:sldMk cId="2626564959" sldId="259"/>
            <ac:spMk id="44" creationId="{2B1D4F77-A17C-43D7-B7FA-545148E4E93D}"/>
          </ac:spMkLst>
        </pc:spChg>
        <pc:spChg chg="add del">
          <ac:chgData name="Rafael Kuffner dos Anjos" userId="3925196f-71a7-46bf-baee-ed570243f2ce" providerId="ADAL" clId="{53062A82-23AF-4EB8-ABAB-FDE75936E6DD}" dt="2021-09-14T10:29:20.137" v="256" actId="26606"/>
          <ac:spMkLst>
            <pc:docMk/>
            <pc:sldMk cId="2626564959" sldId="259"/>
            <ac:spMk id="46" creationId="{3CD9DF72-87A3-404E-A828-84CBF11A8303}"/>
          </ac:spMkLst>
        </pc:spChg>
        <pc:spChg chg="add del">
          <ac:chgData name="Rafael Kuffner dos Anjos" userId="3925196f-71a7-46bf-baee-ed570243f2ce" providerId="ADAL" clId="{53062A82-23AF-4EB8-ABAB-FDE75936E6DD}" dt="2021-09-14T10:29:24.478" v="258" actId="26606"/>
          <ac:spMkLst>
            <pc:docMk/>
            <pc:sldMk cId="2626564959" sldId="259"/>
            <ac:spMk id="51" creationId="{2B566528-1B12-4246-9431-5C2D7D081168}"/>
          </ac:spMkLst>
        </pc:s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13" creationId="{7CF625D3-71A3-4F30-A096-8EF334E959D0}"/>
          </ac:grpSpMkLst>
        </pc:gr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21" creationId="{AF9AF3F3-CE0C-4125-BDD7-346487FA0B40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48" creationId="{5995D10D-E9C9-47DB-AE7E-801FEF38F5C9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52" creationId="{828A5161-06F1-46CF-8AD7-844680A59E13}"/>
          </ac:grpSpMkLst>
        </pc:grpChg>
        <pc:graphicFrameChg chg="add del">
          <ac:chgData name="Rafael Kuffner dos Anjos" userId="3925196f-71a7-46bf-baee-ed570243f2ce" providerId="ADAL" clId="{53062A82-23AF-4EB8-ABAB-FDE75936E6DD}" dt="2021-09-14T10:27:52.411" v="247" actId="26606"/>
          <ac:graphicFrameMkLst>
            <pc:docMk/>
            <pc:sldMk cId="2626564959" sldId="259"/>
            <ac:graphicFrameMk id="5" creationId="{93C79FD9-4F4B-4D26-9137-18D92EF0A4D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46.962" v="269" actId="26606"/>
          <ac:graphicFrameMkLst>
            <pc:docMk/>
            <pc:sldMk cId="2626564959" sldId="259"/>
            <ac:graphicFrameMk id="6" creationId="{FF083529-199B-44C0-9B83-5E2C298119D4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1.299" v="271" actId="26606"/>
          <ac:graphicFrameMkLst>
            <pc:docMk/>
            <pc:sldMk cId="2626564959" sldId="259"/>
            <ac:graphicFrameMk id="8" creationId="{E62E64FE-F684-4160-A83C-B3B97AC79B11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27:54.926" v="249" actId="26606"/>
          <ac:graphicFrameMkLst>
            <pc:docMk/>
            <pc:sldMk cId="2626564959" sldId="259"/>
            <ac:graphicFrameMk id="16" creationId="{CFEC595D-6CBA-4219-9AD9-44C9FA07FCB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2.107" v="273" actId="26606"/>
          <ac:graphicFrameMkLst>
            <pc:docMk/>
            <pc:sldMk cId="2626564959" sldId="259"/>
            <ac:graphicFrameMk id="22" creationId="{6C2099A8-3C85-4AAC-AD60-2E1F762829CA}"/>
          </ac:graphicFrameMkLst>
        </pc:graphicFrameChg>
        <pc:graphicFrameChg chg="add mod">
          <ac:chgData name="Rafael Kuffner dos Anjos" userId="3925196f-71a7-46bf-baee-ed570243f2ce" providerId="ADAL" clId="{53062A82-23AF-4EB8-ABAB-FDE75936E6DD}" dt="2021-09-14T10:36:44.368" v="281" actId="207"/>
          <ac:graphicFrameMkLst>
            <pc:docMk/>
            <pc:sldMk cId="2626564959" sldId="259"/>
            <ac:graphicFrameMk id="24" creationId="{4D14861C-A264-4AD8-B16A-22EDFBE63BDE}"/>
          </ac:graphicFrameMkLst>
        </pc:graphicFrameChg>
        <pc:picChg chg="add del mod ord">
          <ac:chgData name="Rafael Kuffner dos Anjos" userId="3925196f-71a7-46bf-baee-ed570243f2ce" providerId="ADAL" clId="{53062A82-23AF-4EB8-ABAB-FDE75936E6DD}" dt="2021-09-14T10:29:24.839" v="259" actId="26606"/>
          <ac:picMkLst>
            <pc:docMk/>
            <pc:sldMk cId="2626564959" sldId="259"/>
            <ac:picMk id="36" creationId="{68153D4D-199E-46B6-B252-897270AE1AA4}"/>
          </ac:picMkLst>
        </pc:picChg>
        <pc:cxnChg chg="add del">
          <ac:chgData name="Rafael Kuffner dos Anjos" userId="3925196f-71a7-46bf-baee-ed570243f2ce" providerId="ADAL" clId="{53062A82-23AF-4EB8-ABAB-FDE75936E6DD}" dt="2021-09-14T10:29:20.137" v="256" actId="26606"/>
          <ac:cxnSpMkLst>
            <pc:docMk/>
            <pc:sldMk cId="2626564959" sldId="259"/>
            <ac:cxnSpMk id="47" creationId="{20E3A342-4D61-4E3F-AF90-1AB42AEB96CC}"/>
          </ac:cxnSpMkLst>
        </pc:cxnChg>
      </pc:sldChg>
      <pc:sldChg chg="addSp delSp modSp new mod setBg">
        <pc:chgData name="Rafael Kuffner dos Anjos" userId="3925196f-71a7-46bf-baee-ed570243f2ce" providerId="ADAL" clId="{53062A82-23AF-4EB8-ABAB-FDE75936E6DD}" dt="2021-09-14T10:43:54.390" v="302" actId="208"/>
        <pc:sldMkLst>
          <pc:docMk/>
          <pc:sldMk cId="1741759209" sldId="260"/>
        </pc:sldMkLst>
        <pc:spChg chg="mod">
          <ac:chgData name="Rafael Kuffner dos Anjos" userId="3925196f-71a7-46bf-baee-ed570243f2ce" providerId="ADAL" clId="{53062A82-23AF-4EB8-ABAB-FDE75936E6DD}" dt="2021-09-14T10:43:03.552" v="299" actId="207"/>
          <ac:spMkLst>
            <pc:docMk/>
            <pc:sldMk cId="1741759209" sldId="260"/>
            <ac:spMk id="2" creationId="{57D4760D-1CCB-44ED-A561-E896E82D4123}"/>
          </ac:spMkLst>
        </pc:spChg>
        <pc:spChg chg="add del mod">
          <ac:chgData name="Rafael Kuffner dos Anjos" userId="3925196f-71a7-46bf-baee-ed570243f2ce" providerId="ADAL" clId="{53062A82-23AF-4EB8-ABAB-FDE75936E6DD}" dt="2021-09-14T10:39:09.282" v="293" actId="26606"/>
          <ac:spMkLst>
            <pc:docMk/>
            <pc:sldMk cId="1741759209" sldId="260"/>
            <ac:spMk id="3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9" creationId="{73144208-AAFC-4C3A-A4F1-EF3D72AF4C4C}"/>
          </ac:spMkLst>
        </pc:spChg>
        <pc:spChg chg="add del">
          <ac:chgData name="Rafael Kuffner dos Anjos" userId="3925196f-71a7-46bf-baee-ed570243f2ce" providerId="ADAL" clId="{53062A82-23AF-4EB8-ABAB-FDE75936E6DD}" dt="2021-09-14T10:39:02.563" v="288" actId="26606"/>
          <ac:spMkLst>
            <pc:docMk/>
            <pc:sldMk cId="1741759209" sldId="260"/>
            <ac:spMk id="10" creationId="{73144208-AAFC-4C3A-A4F1-EF3D72AF4C4C}"/>
          </ac:spMkLst>
        </pc:spChg>
        <pc:spChg chg="add mod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11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39:04.812" v="290" actId="26606"/>
          <ac:spMkLst>
            <pc:docMk/>
            <pc:sldMk cId="1741759209" sldId="260"/>
            <ac:spMk id="13" creationId="{73144208-AAFC-4C3A-A4F1-EF3D72AF4C4C}"/>
          </ac:spMkLst>
        </pc:spChg>
        <pc:graphicFrameChg chg="add del">
          <ac:chgData name="Rafael Kuffner dos Anjos" userId="3925196f-71a7-46bf-baee-ed570243f2ce" providerId="ADAL" clId="{53062A82-23AF-4EB8-ABAB-FDE75936E6DD}" dt="2021-09-14T10:39:09.276" v="292" actId="26606"/>
          <ac:graphicFrameMkLst>
            <pc:docMk/>
            <pc:sldMk cId="1741759209" sldId="260"/>
            <ac:graphicFrameMk id="5" creationId="{8E0B4DE1-CC49-4B58-8CD0-E72340368C95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0:39:02.563" v="288" actId="26606"/>
          <ac:picMkLst>
            <pc:docMk/>
            <pc:sldMk cId="1741759209" sldId="260"/>
            <ac:picMk id="7" creationId="{00026B8C-DD19-480E-BFFE-F33D6FF20B20}"/>
          </ac:picMkLst>
        </pc:picChg>
        <pc:picChg chg="add mod">
          <ac:chgData name="Rafael Kuffner dos Anjos" userId="3925196f-71a7-46bf-baee-ed570243f2ce" providerId="ADAL" clId="{53062A82-23AF-4EB8-ABAB-FDE75936E6DD}" dt="2021-09-14T10:43:54.390" v="302" actId="208"/>
          <ac:picMkLst>
            <pc:docMk/>
            <pc:sldMk cId="1741759209" sldId="260"/>
            <ac:picMk id="8" creationId="{00026B8C-DD19-480E-BFFE-F33D6FF20B20}"/>
          </ac:picMkLst>
        </pc:picChg>
        <pc:picChg chg="add del">
          <ac:chgData name="Rafael Kuffner dos Anjos" userId="3925196f-71a7-46bf-baee-ed570243f2ce" providerId="ADAL" clId="{53062A82-23AF-4EB8-ABAB-FDE75936E6DD}" dt="2021-09-14T10:39:04.812" v="290" actId="26606"/>
          <ac:picMkLst>
            <pc:docMk/>
            <pc:sldMk cId="1741759209" sldId="260"/>
            <ac:picMk id="12" creationId="{6DE31809-4A7B-412F-B094-5310EB1CB9E9}"/>
          </ac:picMkLst>
        </pc:picChg>
      </pc:sldChg>
      <pc:sldChg chg="addSp delSp modSp new mod setBg">
        <pc:chgData name="Rafael Kuffner dos Anjos" userId="3925196f-71a7-46bf-baee-ed570243f2ce" providerId="ADAL" clId="{53062A82-23AF-4EB8-ABAB-FDE75936E6DD}" dt="2021-09-14T11:26:57.919" v="978" actId="20577"/>
        <pc:sldMkLst>
          <pc:docMk/>
          <pc:sldMk cId="3693817968" sldId="261"/>
        </pc:sldMkLst>
        <pc:spChg chg="mo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2" creationId="{F30549CB-FB74-4468-8350-0E1742EC990B}"/>
          </ac:spMkLst>
        </pc:spChg>
        <pc:spChg chg="mod">
          <ac:chgData name="Rafael Kuffner dos Anjos" userId="3925196f-71a7-46bf-baee-ed570243f2ce" providerId="ADAL" clId="{53062A82-23AF-4EB8-ABAB-FDE75936E6DD}" dt="2021-09-14T11:26:57.919" v="978" actId="20577"/>
          <ac:spMkLst>
            <pc:docMk/>
            <pc:sldMk cId="3693817968" sldId="261"/>
            <ac:spMk id="3" creationId="{6DD6E936-AA88-43B8-80BB-007AD9CB1869}"/>
          </ac:spMkLst>
        </pc:spChg>
        <pc:spChg chg="add del">
          <ac:chgData name="Rafael Kuffner dos Anjos" userId="3925196f-71a7-46bf-baee-ed570243f2ce" providerId="ADAL" clId="{53062A82-23AF-4EB8-ABAB-FDE75936E6DD}" dt="2021-09-14T10:52:45.814" v="348" actId="22"/>
          <ac:spMkLst>
            <pc:docMk/>
            <pc:sldMk cId="3693817968" sldId="261"/>
            <ac:spMk id="5" creationId="{B4982E30-1AAB-44D1-ABF5-3E880AAA2991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8" creationId="{5E39A796-BE83-48B1-B33F-35C4A32AAB57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9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3" creationId="{2C46C4D6-C474-4E92-B52E-944C1118F7B6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4" creationId="{0E3596DD-156A-473E-9BB3-C6A29F7574E9}"/>
          </ac:spMkLst>
        </pc:spChg>
        <pc:spChg chg="add del">
          <ac:chgData name="Rafael Kuffner dos Anjos" userId="3925196f-71a7-46bf-baee-ed570243f2ce" providerId="ADAL" clId="{53062A82-23AF-4EB8-ABAB-FDE75936E6DD}" dt="2021-09-14T11:03:37.553" v="521" actId="22"/>
          <ac:spMkLst>
            <pc:docMk/>
            <pc:sldMk cId="3693817968" sldId="261"/>
            <ac:spMk id="15" creationId="{61F851BD-FC84-47BA-811E-BA341CAEC355}"/>
          </ac:spMkLst>
        </pc:spChg>
        <pc:picChg chg="add mod">
          <ac:chgData name="Rafael Kuffner dos Anjos" userId="3925196f-71a7-46bf-baee-ed570243f2ce" providerId="ADAL" clId="{53062A82-23AF-4EB8-ABAB-FDE75936E6DD}" dt="2021-09-14T11:02:51.203" v="515" actId="27614"/>
          <ac:picMkLst>
            <pc:docMk/>
            <pc:sldMk cId="3693817968" sldId="261"/>
            <ac:picMk id="6" creationId="{3A66BEE0-C1E1-43AB-BC1E-3669258C3CBB}"/>
          </ac:picMkLst>
        </pc:picChg>
        <pc:picChg chg="add mod">
          <ac:chgData name="Rafael Kuffner dos Anjos" userId="3925196f-71a7-46bf-baee-ed570243f2ce" providerId="ADAL" clId="{53062A82-23AF-4EB8-ABAB-FDE75936E6DD}" dt="2021-09-14T11:03:10.106" v="518" actId="1036"/>
          <ac:picMkLst>
            <pc:docMk/>
            <pc:sldMk cId="3693817968" sldId="261"/>
            <ac:picMk id="12" creationId="{60F93BA3-8EA6-4652-B9C4-24C442D8B704}"/>
          </ac:picMkLst>
        </pc:picChg>
        <pc:cxnChg chg="add del">
          <ac:chgData name="Rafael Kuffner dos Anjos" userId="3925196f-71a7-46bf-baee-ed570243f2ce" providerId="ADAL" clId="{53062A82-23AF-4EB8-ABAB-FDE75936E6DD}" dt="2021-09-14T11:01:17.992" v="357" actId="26606"/>
          <ac:cxnSpMkLst>
            <pc:docMk/>
            <pc:sldMk cId="3693817968" sldId="261"/>
            <ac:cxnSpMk id="11" creationId="{A7F400EE-A8A5-48AF-B4D6-291B52C6F0B0}"/>
          </ac:cxnSpMkLst>
        </pc:cxn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393935810" sldId="262"/>
        </pc:sldMkLst>
      </pc:sldChg>
      <pc:sldChg chg="addSp delSp modSp new mod">
        <pc:chgData name="Rafael Kuffner dos Anjos" userId="3925196f-71a7-46bf-baee-ed570243f2ce" providerId="ADAL" clId="{53062A82-23AF-4EB8-ABAB-FDE75936E6DD}" dt="2021-09-14T11:06:22.356" v="645" actId="1076"/>
        <pc:sldMkLst>
          <pc:docMk/>
          <pc:sldMk cId="992679370" sldId="262"/>
        </pc:sldMkLst>
        <pc:spChg chg="mod">
          <ac:chgData name="Rafael Kuffner dos Anjos" userId="3925196f-71a7-46bf-baee-ed570243f2ce" providerId="ADAL" clId="{53062A82-23AF-4EB8-ABAB-FDE75936E6DD}" dt="2021-09-14T11:04:42.330" v="545" actId="20577"/>
          <ac:spMkLst>
            <pc:docMk/>
            <pc:sldMk cId="992679370" sldId="262"/>
            <ac:spMk id="2" creationId="{50813C1B-D557-4B67-9141-9814DFDE1CC4}"/>
          </ac:spMkLst>
        </pc:spChg>
        <pc:spChg chg="add del mod">
          <ac:chgData name="Rafael Kuffner dos Anjos" userId="3925196f-71a7-46bf-baee-ed570243f2ce" providerId="ADAL" clId="{53062A82-23AF-4EB8-ABAB-FDE75936E6DD}" dt="2021-09-14T11:06:13.669" v="642" actId="20577"/>
          <ac:spMkLst>
            <pc:docMk/>
            <pc:sldMk cId="992679370" sldId="262"/>
            <ac:spMk id="3" creationId="{CE592B94-E63E-457C-B127-6385D2F32E41}"/>
          </ac:spMkLst>
        </pc:spChg>
        <pc:spChg chg="add del mod">
          <ac:chgData name="Rafael Kuffner dos Anjos" userId="3925196f-71a7-46bf-baee-ed570243f2ce" providerId="ADAL" clId="{53062A82-23AF-4EB8-ABAB-FDE75936E6DD}" dt="2021-09-14T11:05:44.841" v="623" actId="21"/>
          <ac:spMkLst>
            <pc:docMk/>
            <pc:sldMk cId="992679370" sldId="262"/>
            <ac:spMk id="4" creationId="{C1955542-6019-43BF-978E-AD6A2773770E}"/>
          </ac:spMkLst>
        </pc:spChg>
        <pc:picChg chg="add del mod">
          <ac:chgData name="Rafael Kuffner dos Anjos" userId="3925196f-71a7-46bf-baee-ed570243f2ce" providerId="ADAL" clId="{53062A82-23AF-4EB8-ABAB-FDE75936E6DD}" dt="2021-09-14T11:06:22.356" v="645" actId="1076"/>
          <ac:picMkLst>
            <pc:docMk/>
            <pc:sldMk cId="992679370" sldId="262"/>
            <ac:picMk id="2050" creationId="{CB204202-8FA5-4F87-8766-65C1AEFEE1E7}"/>
          </ac:picMkLst>
        </pc:picChg>
      </pc:sldChg>
      <pc:sldChg chg="addSp delSp 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32906780" sldId="263"/>
        </pc:sldMkLst>
        <pc:spChg chg="add del mod">
          <ac:chgData name="Rafael Kuffner dos Anjos" userId="3925196f-71a7-46bf-baee-ed570243f2ce" providerId="ADAL" clId="{53062A82-23AF-4EB8-ABAB-FDE75936E6DD}" dt="2021-09-14T10:50:39.376" v="329" actId="478"/>
          <ac:spMkLst>
            <pc:docMk/>
            <pc:sldMk cId="132906780" sldId="263"/>
            <ac:spMk id="5" creationId="{6F4619A6-277A-491A-BD4B-1AB8F4C26C3D}"/>
          </ac:spMkLst>
        </pc:spChg>
        <pc:spChg chg="mod">
          <ac:chgData name="Rafael Kuffner dos Anjos" userId="3925196f-71a7-46bf-baee-ed570243f2ce" providerId="ADAL" clId="{53062A82-23AF-4EB8-ABAB-FDE75936E6DD}" dt="2021-09-14T10:50:09.015" v="323" actId="1076"/>
          <ac:spMkLst>
            <pc:docMk/>
            <pc:sldMk cId="132906780" sldId="263"/>
            <ac:spMk id="6" creationId="{17015B84-BE84-CF46-81F7-FD21D8C8A93C}"/>
          </ac:spMkLst>
        </pc:spChg>
        <pc:spChg chg="add del mod">
          <ac:chgData name="Rafael Kuffner dos Anjos" userId="3925196f-71a7-46bf-baee-ed570243f2ce" providerId="ADAL" clId="{53062A82-23AF-4EB8-ABAB-FDE75936E6DD}" dt="2021-09-14T10:50:44.058" v="332" actId="478"/>
          <ac:spMkLst>
            <pc:docMk/>
            <pc:sldMk cId="132906780" sldId="263"/>
            <ac:spMk id="8" creationId="{69C8E0FE-3172-4116-B040-BD1C7A7FA569}"/>
          </ac:spMkLst>
        </pc:spChg>
        <pc:spChg chg="add del mod">
          <ac:chgData name="Rafael Kuffner dos Anjos" userId="3925196f-71a7-46bf-baee-ed570243f2ce" providerId="ADAL" clId="{53062A82-23AF-4EB8-ABAB-FDE75936E6DD}" dt="2021-09-14T10:50:42.021" v="330" actId="478"/>
          <ac:spMkLst>
            <pc:docMk/>
            <pc:sldMk cId="132906780" sldId="263"/>
            <ac:spMk id="9" creationId="{69869D24-6AA0-4B4C-818D-9841FA686376}"/>
          </ac:spMkLst>
        </pc:spChg>
        <pc:picChg chg="mod">
          <ac:chgData name="Rafael Kuffner dos Anjos" userId="3925196f-71a7-46bf-baee-ed570243f2ce" providerId="ADAL" clId="{53062A82-23AF-4EB8-ABAB-FDE75936E6DD}" dt="2021-09-14T10:50:06.978" v="322" actId="1076"/>
          <ac:picMkLst>
            <pc:docMk/>
            <pc:sldMk cId="132906780" sldId="263"/>
            <ac:picMk id="4" creationId="{00000000-0000-0000-0000-000000000000}"/>
          </ac:picMkLst>
        </pc:picChg>
        <pc:picChg chg="add del mod">
          <ac:chgData name="Rafael Kuffner dos Anjos" userId="3925196f-71a7-46bf-baee-ed570243f2ce" providerId="ADAL" clId="{53062A82-23AF-4EB8-ABAB-FDE75936E6DD}" dt="2021-09-14T10:50:34.835" v="328" actId="478"/>
          <ac:picMkLst>
            <pc:docMk/>
            <pc:sldMk cId="132906780" sldId="263"/>
            <ac:picMk id="7" creationId="{338C4399-FE89-4F00-82EA-6001F162FAD5}"/>
          </ac:picMkLst>
        </pc:picChg>
      </pc:sldChg>
      <pc:sldChg chg="addSp delSp modSp new mod setBg setClrOvrMap">
        <pc:chgData name="Rafael Kuffner dos Anjos" userId="3925196f-71a7-46bf-baee-ed570243f2ce" providerId="ADAL" clId="{53062A82-23AF-4EB8-ABAB-FDE75936E6DD}" dt="2021-09-14T11:37:57.490" v="1001" actId="207"/>
        <pc:sldMkLst>
          <pc:docMk/>
          <pc:sldMk cId="4042091567" sldId="263"/>
        </pc:sldMkLst>
        <pc:spChg chg="mod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2" creationId="{FA1C6542-E402-418B-AC1B-C4B27799D456}"/>
          </ac:spMkLst>
        </pc:spChg>
        <pc:spChg chg="add del mod">
          <ac:chgData name="Rafael Kuffner dos Anjos" userId="3925196f-71a7-46bf-baee-ed570243f2ce" providerId="ADAL" clId="{53062A82-23AF-4EB8-ABAB-FDE75936E6DD}" dt="2021-09-14T11:20:07.791" v="716" actId="26606"/>
          <ac:spMkLst>
            <pc:docMk/>
            <pc:sldMk cId="4042091567" sldId="263"/>
            <ac:spMk id="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09:12.153" v="648" actId="22"/>
          <ac:spMkLst>
            <pc:docMk/>
            <pc:sldMk cId="4042091567" sldId="263"/>
            <ac:spMk id="5" creationId="{5B215709-F0A1-42EC-AAEA-BE52EAA8D238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7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8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9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11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12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35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20:07.784" v="715" actId="26606"/>
          <ac:spMkLst>
            <pc:docMk/>
            <pc:sldMk cId="4042091567" sldId="263"/>
            <ac:spMk id="36" creationId="{C5E6CFF1-2F42-4E10-9A97-F116F46F53FE}"/>
          </ac:spMkLst>
        </pc:spChg>
        <pc:spChg chg="add del">
          <ac:chgData name="Rafael Kuffner dos Anjos" userId="3925196f-71a7-46bf-baee-ed570243f2ce" providerId="ADAL" clId="{53062A82-23AF-4EB8-ABAB-FDE75936E6DD}" dt="2021-09-14T11:19:07.681" v="688" actId="26606"/>
          <ac:spMkLst>
            <pc:docMk/>
            <pc:sldMk cId="4042091567" sldId="263"/>
            <ac:spMk id="37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0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2" creationId="{D1EA859B-E555-4109-94F3-6700E046E008}"/>
          </ac:spMkLst>
        </pc:spChg>
        <pc:spChg chg="add del mod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47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48" creationId="{8FC9BE17-9A7B-462D-AE50-3D8777387304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0" creationId="{3EBE8569-6AEC-4B8C-8D53-2DE337CDBA65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1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2" creationId="{55D4142C-5077-457F-A6AD-3FECFDB39685}"/>
          </ac:spMkLst>
        </pc:spChg>
        <pc:spChg chg="add del mod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4" creationId="{7A5F0580-5EE9-419F-96EE-B6529EF6E7D0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6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7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07.620" v="985" actId="26606"/>
          <ac:spMkLst>
            <pc:docMk/>
            <pc:sldMk cId="4042091567" sldId="263"/>
            <ac:spMk id="58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59" creationId="{5E39A796-BE83-48B1-B33F-35C4A32AAB57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60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36:13.834" v="987" actId="26606"/>
          <ac:spMkLst>
            <pc:docMk/>
            <pc:sldMk cId="4042091567" sldId="263"/>
            <ac:spMk id="61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2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3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65" creationId="{063BBA22-50EA-4C4D-BE05-F1CE4E63AA56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6" creationId="{6166C6D1-23AC-49C4-BA07-238E4E9F8CEB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7" creationId="{1C091803-41C2-48E0-9228-5148460C7479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8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9" creationId="{A35BD09B-BC3A-45C0-AF8E-950F364CDD42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70" creationId="{05CC4153-3F0D-4F4C-8F12-E8FC3FA40AEE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2" creationId="{BACC6370-2D7E-4714-9D71-7542949D7D5D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3" creationId="{F68B3F68-107C-434F-AA38-110D5EA91B85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4" creationId="{AAD0DBB9-1A4B-4391-81D4-CB19F9AB918A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77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83" creationId="{DCC231C8-C761-4B31-9B1C-C6D19248C6B3}"/>
          </ac:spMkLst>
        </pc:spChg>
        <pc:grpChg chg="add del">
          <ac:chgData name="Rafael Kuffner dos Anjos" userId="3925196f-71a7-46bf-baee-ed570243f2ce" providerId="ADAL" clId="{53062A82-23AF-4EB8-ABAB-FDE75936E6DD}" dt="2021-09-14T11:20:06.297" v="713" actId="26606"/>
          <ac:grpSpMkLst>
            <pc:docMk/>
            <pc:sldMk cId="4042091567" sldId="263"/>
            <ac:grpSpMk id="10" creationId="{11999B20-6058-4C55-882E-A1FB050B69DD}"/>
          </ac:grpSpMkLst>
        </pc:grpChg>
        <pc:grpChg chg="add del">
          <ac:chgData name="Rafael Kuffner dos Anjos" userId="3925196f-71a7-46bf-baee-ed570243f2ce" providerId="ADAL" clId="{53062A82-23AF-4EB8-ABAB-FDE75936E6DD}" dt="2021-09-14T11:19:02.460" v="686" actId="26606"/>
          <ac:grpSpMkLst>
            <pc:docMk/>
            <pc:sldMk cId="4042091567" sldId="263"/>
            <ac:grpSpMk id="13" creationId="{11999B20-6058-4C55-882E-A1FB050B69DD}"/>
          </ac:grpSpMkLst>
        </pc:grpChg>
        <pc:graphicFrameChg chg="add del">
          <ac:chgData name="Rafael Kuffner dos Anjos" userId="3925196f-71a7-46bf-baee-ed570243f2ce" providerId="ADAL" clId="{53062A82-23AF-4EB8-ABAB-FDE75936E6DD}" dt="2021-09-14T11:19:02.460" v="686" actId="26606"/>
          <ac:graphicFrameMkLst>
            <pc:docMk/>
            <pc:sldMk cId="4042091567" sldId="263"/>
            <ac:graphicFrameMk id="6" creationId="{A60CCD3C-8DAC-41AA-9171-CFC640B68F9F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6.297" v="713" actId="26606"/>
          <ac:graphicFrameMkLst>
            <pc:docMk/>
            <pc:sldMk cId="4042091567" sldId="263"/>
            <ac:graphicFrameMk id="34" creationId="{F0DC526F-9500-452B-BEB8-0D843F745C9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19:07.681" v="688" actId="26606"/>
          <ac:graphicFrameMkLst>
            <pc:docMk/>
            <pc:sldMk cId="4042091567" sldId="263"/>
            <ac:graphicFrameMk id="38" creationId="{37DD064B-2AC2-49E2-8657-DBAAA6A57B58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7.784" v="715" actId="26606"/>
          <ac:graphicFrameMkLst>
            <pc:docMk/>
            <pc:sldMk cId="4042091567" sldId="263"/>
            <ac:graphicFrameMk id="45" creationId="{01B7E6F7-55A9-4ABC-B79A-0F120A82B346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07.620" v="985" actId="26606"/>
          <ac:graphicFrameMkLst>
            <pc:docMk/>
            <pc:sldMk cId="4042091567" sldId="263"/>
            <ac:graphicFrameMk id="55" creationId="{A4DF5584-6E44-4885-93C1-65DD9804F34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13.834" v="987" actId="26606"/>
          <ac:graphicFrameMkLst>
            <pc:docMk/>
            <pc:sldMk cId="4042091567" sldId="263"/>
            <ac:graphicFrameMk id="64" creationId="{2EA37028-CB04-43E7-B4DE-F7A82CAA358D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21.190" v="991" actId="26606"/>
          <ac:graphicFrameMkLst>
            <pc:docMk/>
            <pc:sldMk cId="4042091567" sldId="263"/>
            <ac:graphicFrameMk id="75" creationId="{1C457753-6491-4A21-98C9-F5E705BF7D01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37:57.490" v="1001" actId="207"/>
          <ac:graphicFrameMkLst>
            <pc:docMk/>
            <pc:sldMk cId="4042091567" sldId="263"/>
            <ac:graphicFrameMk id="78" creationId="{A4DF5584-6E44-4885-93C1-65DD9804F349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1:20:07.784" v="715" actId="26606"/>
          <ac:picMkLst>
            <pc:docMk/>
            <pc:sldMk cId="4042091567" sldId="263"/>
            <ac:picMk id="39" creationId="{13C1A2BC-FDB5-4C70-AB76-D009263AA868}"/>
          </ac:picMkLst>
        </pc:picChg>
        <pc:picChg chg="add del mod ord">
          <ac:chgData name="Rafael Kuffner dos Anjos" userId="3925196f-71a7-46bf-baee-ed570243f2ce" providerId="ADAL" clId="{53062A82-23AF-4EB8-ABAB-FDE75936E6DD}" dt="2021-09-14T11:19:39.211" v="700" actId="26606"/>
          <ac:picMkLst>
            <pc:docMk/>
            <pc:sldMk cId="4042091567" sldId="263"/>
            <ac:picMk id="41" creationId="{444F6773-00DD-4729-A33A-0828E52F1BDA}"/>
          </ac:picMkLst>
        </pc:picChg>
        <pc:picChg chg="add del mod">
          <ac:chgData name="Rafael Kuffner dos Anjos" userId="3925196f-71a7-46bf-baee-ed570243f2ce" providerId="ADAL" clId="{53062A82-23AF-4EB8-ABAB-FDE75936E6DD}" dt="2021-09-14T11:35:53.420" v="983" actId="478"/>
          <ac:picMkLst>
            <pc:docMk/>
            <pc:sldMk cId="4042091567" sldId="263"/>
            <ac:picMk id="49" creationId="{BDF0DE57-6670-44BB-9C31-25706AF81FB2}"/>
          </ac:picMkLst>
        </pc:picChg>
        <pc:cxnChg chg="add del">
          <ac:chgData name="Rafael Kuffner dos Anjos" userId="3925196f-71a7-46bf-baee-ed570243f2ce" providerId="ADAL" clId="{53062A82-23AF-4EB8-ABAB-FDE75936E6DD}" dt="2021-09-14T11:20:07.784" v="715" actId="26606"/>
          <ac:cxnSpMkLst>
            <pc:docMk/>
            <pc:sldMk cId="4042091567" sldId="263"/>
            <ac:cxnSpMk id="44" creationId="{67182200-4859-4C8D-BCBB-55B245C28BA3}"/>
          </ac:cxnSpMkLst>
        </pc:cxn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4007352231" sldId="264"/>
        </pc:sldMkLst>
        <pc:spChg chg="mod">
          <ac:chgData name="Rafael Kuffner dos Anjos" userId="3925196f-71a7-46bf-baee-ed570243f2ce" providerId="ADAL" clId="{53062A82-23AF-4EB8-ABAB-FDE75936E6DD}" dt="2021-09-14T11:21:45.604" v="765" actId="20577"/>
          <ac:spMkLst>
            <pc:docMk/>
            <pc:sldMk cId="4007352231" sldId="264"/>
            <ac:spMk id="2" creationId="{FBEB3387-5644-4C49-BE10-CE207A811279}"/>
          </ac:spMkLst>
        </pc:spChg>
        <pc:spChg chg="del">
          <ac:chgData name="Rafael Kuffner dos Anjos" userId="3925196f-71a7-46bf-baee-ed570243f2ce" providerId="ADAL" clId="{53062A82-23AF-4EB8-ABAB-FDE75936E6DD}" dt="2021-09-14T11:21:25.994" v="726" actId="478"/>
          <ac:spMkLst>
            <pc:docMk/>
            <pc:sldMk cId="4007352231" sldId="264"/>
            <ac:spMk id="3" creationId="{0E34EA90-AF9E-4284-B26F-9ED397AF081F}"/>
          </ac:spMkLst>
        </pc:spChg>
        <pc:spChg chg="add mod">
          <ac:chgData name="Rafael Kuffner dos Anjos" userId="3925196f-71a7-46bf-baee-ed570243f2ce" providerId="ADAL" clId="{53062A82-23AF-4EB8-ABAB-FDE75936E6DD}" dt="2021-09-14T11:25:06.323" v="848" actId="1076"/>
          <ac:spMkLst>
            <pc:docMk/>
            <pc:sldMk cId="4007352231" sldId="264"/>
            <ac:spMk id="5" creationId="{74090CBD-BC78-4BAF-822B-9518E0138BA3}"/>
          </ac:spMkLst>
        </pc:spChg>
        <pc:spChg chg="add mod">
          <ac:chgData name="Rafael Kuffner dos Anjos" userId="3925196f-71a7-46bf-baee-ed570243f2ce" providerId="ADAL" clId="{53062A82-23AF-4EB8-ABAB-FDE75936E6DD}" dt="2021-09-14T11:25:09.312" v="849" actId="1076"/>
          <ac:spMkLst>
            <pc:docMk/>
            <pc:sldMk cId="4007352231" sldId="264"/>
            <ac:spMk id="6" creationId="{313B1023-1805-4B3B-B458-1AA9E55AA713}"/>
          </ac:spMkLst>
        </pc:spChg>
        <pc:spChg chg="add mod">
          <ac:chgData name="Rafael Kuffner dos Anjos" userId="3925196f-71a7-46bf-baee-ed570243f2ce" providerId="ADAL" clId="{53062A82-23AF-4EB8-ABAB-FDE75936E6DD}" dt="2021-09-14T11:25:12.117" v="850" actId="1076"/>
          <ac:spMkLst>
            <pc:docMk/>
            <pc:sldMk cId="4007352231" sldId="264"/>
            <ac:spMk id="7" creationId="{9BD1A238-43C8-47DE-BAC2-C3E1723E2778}"/>
          </ac:spMkLst>
        </pc:spChg>
        <pc:grpChg chg="add mod">
          <ac:chgData name="Rafael Kuffner dos Anjos" userId="3925196f-71a7-46bf-baee-ed570243f2ce" providerId="ADAL" clId="{53062A82-23AF-4EB8-ABAB-FDE75936E6DD}" dt="2021-09-14T11:22:39.101" v="785" actId="1076"/>
          <ac:grpSpMkLst>
            <pc:docMk/>
            <pc:sldMk cId="4007352231" sldId="264"/>
            <ac:grpSpMk id="10" creationId="{77AE1389-E0F5-4654-8A02-4CAC94C34089}"/>
          </ac:grpSpMkLst>
        </pc:grp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4" creationId="{15CD6789-7DC9-4E1B-928B-4DB011080B75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8" creationId="{587ADB01-EB20-4DB6-AF88-104CB95CFAAC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9" creationId="{3B106FA1-8AD9-4160-94F4-1CB0E69648FE}"/>
          </ac:picMkLst>
        </pc:pic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701494299" sldId="265"/>
        </pc:sldMkLst>
        <pc:spChg chg="mod">
          <ac:chgData name="Rafael Kuffner dos Anjos" userId="3925196f-71a7-46bf-baee-ed570243f2ce" providerId="ADAL" clId="{53062A82-23AF-4EB8-ABAB-FDE75936E6DD}" dt="2021-09-14T11:22:19.934" v="781" actId="20577"/>
          <ac:spMkLst>
            <pc:docMk/>
            <pc:sldMk cId="3701494299" sldId="265"/>
            <ac:spMk id="2" creationId="{B324483A-D805-42AC-B908-81D1AC5CBBC9}"/>
          </ac:spMkLst>
        </pc:spChg>
        <pc:spChg chg="del">
          <ac:chgData name="Rafael Kuffner dos Anjos" userId="3925196f-71a7-46bf-baee-ed570243f2ce" providerId="ADAL" clId="{53062A82-23AF-4EB8-ABAB-FDE75936E6DD}" dt="2021-09-14T11:22:17.002" v="771" actId="478"/>
          <ac:spMkLst>
            <pc:docMk/>
            <pc:sldMk cId="3701494299" sldId="265"/>
            <ac:spMk id="3" creationId="{7858AB78-57FD-44D5-934C-221018024A53}"/>
          </ac:spMkLst>
        </pc:spChg>
        <pc:spChg chg="add mod">
          <ac:chgData name="Rafael Kuffner dos Anjos" userId="3925196f-71a7-46bf-baee-ed570243f2ce" providerId="ADAL" clId="{53062A82-23AF-4EB8-ABAB-FDE75936E6DD}" dt="2021-09-14T11:25:03.104" v="847" actId="1076"/>
          <ac:spMkLst>
            <pc:docMk/>
            <pc:sldMk cId="3701494299" sldId="265"/>
            <ac:spMk id="6" creationId="{514D63C3-17D5-4A0B-9AD8-2548D2621EB7}"/>
          </ac:spMkLst>
        </pc:spChg>
        <pc:spChg chg="add mod">
          <ac:chgData name="Rafael Kuffner dos Anjos" userId="3925196f-71a7-46bf-baee-ed570243f2ce" providerId="ADAL" clId="{53062A82-23AF-4EB8-ABAB-FDE75936E6DD}" dt="2021-09-14T11:25:00.683" v="846" actId="1076"/>
          <ac:spMkLst>
            <pc:docMk/>
            <pc:sldMk cId="3701494299" sldId="265"/>
            <ac:spMk id="7" creationId="{090FFC17-505E-411C-8A08-36642DEC9321}"/>
          </ac:spMkLst>
        </pc:spChg>
        <pc:spChg chg="add mod">
          <ac:chgData name="Rafael Kuffner dos Anjos" userId="3925196f-71a7-46bf-baee-ed570243f2ce" providerId="ADAL" clId="{53062A82-23AF-4EB8-ABAB-FDE75936E6DD}" dt="2021-09-14T11:24:56.137" v="845" actId="1076"/>
          <ac:spMkLst>
            <pc:docMk/>
            <pc:sldMk cId="3701494299" sldId="265"/>
            <ac:spMk id="9" creationId="{2A017F9A-0262-4007-A6FB-C0C0A306C2F6}"/>
          </ac:spMkLst>
        </pc:spChg>
        <pc:grpChg chg="add mod">
          <ac:chgData name="Rafael Kuffner dos Anjos" userId="3925196f-71a7-46bf-baee-ed570243f2ce" providerId="ADAL" clId="{53062A82-23AF-4EB8-ABAB-FDE75936E6DD}" dt="2021-09-14T11:22:36.093" v="784" actId="1076"/>
          <ac:grpSpMkLst>
            <pc:docMk/>
            <pc:sldMk cId="3701494299" sldId="265"/>
            <ac:grpSpMk id="10" creationId="{5225CE1B-2598-431B-B579-FFA5E66FB5B9}"/>
          </ac:grpSpMkLst>
        </pc:grp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4" creationId="{AB0F776C-6E50-40F6-97AC-E90CF900FDD4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5" creationId="{97373B6E-77FF-4E1D-8905-A17D1BF9ABD5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8" creationId="{841E36DC-CFDB-47E4-9BCE-49949A2D4B92}"/>
          </ac:picMkLst>
        </pc:pic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511037200" sldId="266"/>
        </pc:sldMkLst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528289736" sldId="266"/>
        </pc:sldMkLst>
        <pc:spChg chg="del">
          <ac:chgData name="Rafael Kuffner dos Anjos" userId="3925196f-71a7-46bf-baee-ed570243f2ce" providerId="ADAL" clId="{53062A82-23AF-4EB8-ABAB-FDE75936E6DD}" dt="2021-09-14T11:22:51.695" v="789" actId="478"/>
          <ac:spMkLst>
            <pc:docMk/>
            <pc:sldMk cId="3528289736" sldId="266"/>
            <ac:spMk id="2" creationId="{FA351D6F-A369-4D1D-87D8-D31DC5592538}"/>
          </ac:spMkLst>
        </pc:spChg>
        <pc:spChg chg="del">
          <ac:chgData name="Rafael Kuffner dos Anjos" userId="3925196f-71a7-46bf-baee-ed570243f2ce" providerId="ADAL" clId="{53062A82-23AF-4EB8-ABAB-FDE75936E6DD}" dt="2021-09-14T11:22:50.617" v="788" actId="478"/>
          <ac:spMkLst>
            <pc:docMk/>
            <pc:sldMk cId="3528289736" sldId="266"/>
            <ac:spMk id="3" creationId="{CADE2858-3077-4712-836A-FD96C5DFD286}"/>
          </ac:spMkLst>
        </pc:spChg>
        <pc:spChg chg="add mod">
          <ac:chgData name="Rafael Kuffner dos Anjos" userId="3925196f-71a7-46bf-baee-ed570243f2ce" providerId="ADAL" clId="{53062A82-23AF-4EB8-ABAB-FDE75936E6DD}" dt="2021-09-14T11:25:17.372" v="851" actId="1076"/>
          <ac:spMkLst>
            <pc:docMk/>
            <pc:sldMk cId="3528289736" sldId="266"/>
            <ac:spMk id="5" creationId="{96E1DAFE-C1D4-497E-B5D1-1200FC29A1C3}"/>
          </ac:spMkLst>
        </pc:spChg>
        <pc:spChg chg="add mod">
          <ac:chgData name="Rafael Kuffner dos Anjos" userId="3925196f-71a7-46bf-baee-ed570243f2ce" providerId="ADAL" clId="{53062A82-23AF-4EB8-ABAB-FDE75936E6DD}" dt="2021-09-14T11:25:21.558" v="852" actId="1076"/>
          <ac:spMkLst>
            <pc:docMk/>
            <pc:sldMk cId="3528289736" sldId="266"/>
            <ac:spMk id="6" creationId="{67CDD57D-A6E1-4035-B104-3588A8AAFE36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8" creationId="{8763DAD2-DBBD-45AC-ADE8-3EF39364C41F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9" creationId="{E946D8E8-E9B5-401E-AA90-18F76BBEEE6B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1" creationId="{25DB33E0-98F3-444A-B034-952C89AE29C9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2" creationId="{FBD5AD18-D496-495A-9CFB-E9E947ECA47E}"/>
          </ac:spMkLst>
        </pc:spChg>
        <pc:spChg chg="add mod">
          <ac:chgData name="Rafael Kuffner dos Anjos" userId="3925196f-71a7-46bf-baee-ed570243f2ce" providerId="ADAL" clId="{53062A82-23AF-4EB8-ABAB-FDE75936E6DD}" dt="2021-09-14T11:23:35.667" v="819" actId="20577"/>
          <ac:spMkLst>
            <pc:docMk/>
            <pc:sldMk cId="3528289736" sldId="266"/>
            <ac:spMk id="15" creationId="{358CFD27-8D33-4AB4-8A0F-A5979BA69B0E}"/>
          </ac:spMkLst>
        </pc:spChg>
        <pc:grpChg chg="add mod">
          <ac:chgData name="Rafael Kuffner dos Anjos" userId="3925196f-71a7-46bf-baee-ed570243f2ce" providerId="ADAL" clId="{53062A82-23AF-4EB8-ABAB-FDE75936E6DD}" dt="2021-09-14T11:23:43.260" v="844" actId="1037"/>
          <ac:grpSpMkLst>
            <pc:docMk/>
            <pc:sldMk cId="3528289736" sldId="266"/>
            <ac:grpSpMk id="14" creationId="{E238E663-416E-45F7-BA46-9CA9677CF85D}"/>
          </ac:grpSpMkLst>
        </pc:grp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4" creationId="{F7B837F7-62CF-4B54-B034-6533FC6CA3AC}"/>
          </ac:picMkLst>
        </pc:pic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7" creationId="{51696E03-A0A3-40D7-9D89-E6C5F4874FF3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0" creationId="{6B11DA82-B2D1-48E0-9045-48110F1784F5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3" creationId="{8F175C91-F1D6-4897-895B-F8CB9FEA7FED}"/>
          </ac:picMkLst>
        </pc:picChg>
      </pc:sldChg>
      <pc:sldChg chg="addSp delSp modSp new mod">
        <pc:chgData name="Rafael Kuffner dos Anjos" userId="3925196f-71a7-46bf-baee-ed570243f2ce" providerId="ADAL" clId="{53062A82-23AF-4EB8-ABAB-FDE75936E6DD}" dt="2021-09-14T11:40:55.913" v="1030" actId="1076"/>
        <pc:sldMkLst>
          <pc:docMk/>
          <pc:sldMk cId="732190984" sldId="267"/>
        </pc:sldMkLst>
        <pc:spChg chg="mod">
          <ac:chgData name="Rafael Kuffner dos Anjos" userId="3925196f-71a7-46bf-baee-ed570243f2ce" providerId="ADAL" clId="{53062A82-23AF-4EB8-ABAB-FDE75936E6DD}" dt="2021-09-14T11:38:17.662" v="1006" actId="20577"/>
          <ac:spMkLst>
            <pc:docMk/>
            <pc:sldMk cId="732190984" sldId="267"/>
            <ac:spMk id="2" creationId="{EBDB3D20-6592-44C3-A327-5AEC22179497}"/>
          </ac:spMkLst>
        </pc:spChg>
        <pc:spChg chg="mod">
          <ac:chgData name="Rafael Kuffner dos Anjos" userId="3925196f-71a7-46bf-baee-ed570243f2ce" providerId="ADAL" clId="{53062A82-23AF-4EB8-ABAB-FDE75936E6DD}" dt="2021-09-14T11:39:18.036" v="1012" actId="20577"/>
          <ac:spMkLst>
            <pc:docMk/>
            <pc:sldMk cId="732190984" sldId="267"/>
            <ac:spMk id="3" creationId="{A0955D88-B183-4867-8095-7038E4C37866}"/>
          </ac:spMkLst>
        </pc:spChg>
        <pc:spChg chg="add del">
          <ac:chgData name="Rafael Kuffner dos Anjos" userId="3925196f-71a7-46bf-baee-ed570243f2ce" providerId="ADAL" clId="{53062A82-23AF-4EB8-ABAB-FDE75936E6DD}" dt="2021-09-14T11:38:16.668" v="1004" actId="22"/>
          <ac:spMkLst>
            <pc:docMk/>
            <pc:sldMk cId="732190984" sldId="267"/>
            <ac:spMk id="5" creationId="{AE470C9E-6F38-466A-8619-D4FBF6C6ABD1}"/>
          </ac:spMkLst>
        </pc:spChg>
        <pc:spChg chg="add mod">
          <ac:chgData name="Rafael Kuffner dos Anjos" userId="3925196f-71a7-46bf-baee-ed570243f2ce" providerId="ADAL" clId="{53062A82-23AF-4EB8-ABAB-FDE75936E6DD}" dt="2021-09-14T11:40:55.913" v="1030" actId="1076"/>
          <ac:spMkLst>
            <pc:docMk/>
            <pc:sldMk cId="732190984" sldId="267"/>
            <ac:spMk id="6" creationId="{21DB95FE-4943-4481-8DB5-52D278A7BB90}"/>
          </ac:spMkLst>
        </pc:spChg>
      </pc:sldChg>
      <pc:sldChg chg="new del">
        <pc:chgData name="Rafael Kuffner dos Anjos" userId="3925196f-71a7-46bf-baee-ed570243f2ce" providerId="ADAL" clId="{53062A82-23AF-4EB8-ABAB-FDE75936E6DD}" dt="2021-09-14T11:35:36.455" v="980" actId="47"/>
        <pc:sldMkLst>
          <pc:docMk/>
          <pc:sldMk cId="1980030907" sldId="267"/>
        </pc:sldMkLst>
      </pc:sldChg>
      <pc:sldChg chg="modSp new mod">
        <pc:chgData name="Rafael Kuffner dos Anjos" userId="3925196f-71a7-46bf-baee-ed570243f2ce" providerId="ADAL" clId="{53062A82-23AF-4EB8-ABAB-FDE75936E6DD}" dt="2021-09-14T11:43:52.920" v="1034" actId="5793"/>
        <pc:sldMkLst>
          <pc:docMk/>
          <pc:sldMk cId="3343880058" sldId="268"/>
        </pc:sldMkLst>
        <pc:spChg chg="mod">
          <ac:chgData name="Rafael Kuffner dos Anjos" userId="3925196f-71a7-46bf-baee-ed570243f2ce" providerId="ADAL" clId="{53062A82-23AF-4EB8-ABAB-FDE75936E6DD}" dt="2021-09-14T11:41:09.065" v="1032"/>
          <ac:spMkLst>
            <pc:docMk/>
            <pc:sldMk cId="3343880058" sldId="268"/>
            <ac:spMk id="2" creationId="{1BA76056-6445-42B9-9971-90C476B2E4DA}"/>
          </ac:spMkLst>
        </pc:spChg>
        <pc:spChg chg="mod">
          <ac:chgData name="Rafael Kuffner dos Anjos" userId="3925196f-71a7-46bf-baee-ed570243f2ce" providerId="ADAL" clId="{53062A82-23AF-4EB8-ABAB-FDE75936E6DD}" dt="2021-09-14T11:43:52.920" v="1034" actId="5793"/>
          <ac:spMkLst>
            <pc:docMk/>
            <pc:sldMk cId="3343880058" sldId="268"/>
            <ac:spMk id="3" creationId="{68B8913E-EEE4-4671-B2E5-535701BE78C7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576306085" sldId="269"/>
        </pc:sldMkLst>
      </pc:sldChg>
      <pc:sldChg chg="addSp delSp modSp new mod ord setBg modAnim">
        <pc:chgData name="Rafael Kuffner dos Anjos" userId="3925196f-71a7-46bf-baee-ed570243f2ce" providerId="ADAL" clId="{53062A82-23AF-4EB8-ABAB-FDE75936E6DD}" dt="2021-09-14T12:09:15.458" v="1149"/>
        <pc:sldMkLst>
          <pc:docMk/>
          <pc:sldMk cId="2728283146" sldId="269"/>
        </pc:sldMkLst>
        <pc:spChg chg="del">
          <ac:chgData name="Rafael Kuffner dos Anjos" userId="3925196f-71a7-46bf-baee-ed570243f2ce" providerId="ADAL" clId="{53062A82-23AF-4EB8-ABAB-FDE75936E6DD}" dt="2021-09-14T11:54:05.347" v="1081" actId="26606"/>
          <ac:spMkLst>
            <pc:docMk/>
            <pc:sldMk cId="2728283146" sldId="269"/>
            <ac:spMk id="2" creationId="{0D3D5FB0-82E2-4D76-9B79-F328F2215B8D}"/>
          </ac:spMkLst>
        </pc:spChg>
        <pc:spChg chg="del">
          <ac:chgData name="Rafael Kuffner dos Anjos" userId="3925196f-71a7-46bf-baee-ed570243f2ce" providerId="ADAL" clId="{53062A82-23AF-4EB8-ABAB-FDE75936E6DD}" dt="2021-09-14T11:54:01.849" v="1080"/>
          <ac:spMkLst>
            <pc:docMk/>
            <pc:sldMk cId="2728283146" sldId="269"/>
            <ac:spMk id="3" creationId="{1D452448-3221-47D6-9793-F5CD71D38DAA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5" creationId="{4141221F-5A8E-4834-81E5-DFB509B66166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6" creationId="{9243B258-6889-486A-9EDA-DDED97C07D4B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7" creationId="{2F4B9FFE-6A4D-4F53-B8FE-17D434DA4668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8" creationId="{E1D8E9F0-D06F-479A-9264-546EE8D2AA5A}"/>
          </ac:spMkLst>
        </pc:spChg>
        <pc:spChg chg="add mod">
          <ac:chgData name="Rafael Kuffner dos Anjos" userId="3925196f-71a7-46bf-baee-ed570243f2ce" providerId="ADAL" clId="{53062A82-23AF-4EB8-ABAB-FDE75936E6DD}" dt="2021-09-14T12:08:15.165" v="1144" actId="1036"/>
          <ac:spMkLst>
            <pc:docMk/>
            <pc:sldMk cId="2728283146" sldId="269"/>
            <ac:spMk id="9" creationId="{F0B2F8CF-FEED-4AFE-A344-E1A7241F3DB0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10" creationId="{4A9258AB-5CA1-4007-8C4B-CF7AE9CB6546}"/>
          </ac:spMkLst>
        </pc:spChg>
        <pc:graphicFrameChg chg="add mod modGraphic">
          <ac:chgData name="Rafael Kuffner dos Anjos" userId="3925196f-71a7-46bf-baee-ed570243f2ce" providerId="ADAL" clId="{53062A82-23AF-4EB8-ABAB-FDE75936E6DD}" dt="2021-09-14T12:06:59.098" v="1134" actId="20577"/>
          <ac:graphicFrameMkLst>
            <pc:docMk/>
            <pc:sldMk cId="2728283146" sldId="269"/>
            <ac:graphicFrameMk id="4" creationId="{CA2F7D2D-DD12-4ADC-9E83-8F622401C9B5}"/>
          </ac:graphicFrameMkLst>
        </pc:graphicFrameChg>
      </pc:sldChg>
      <pc:sldChg chg="addSp delSp modSp new del mod setBg">
        <pc:chgData name="Rafael Kuffner dos Anjos" userId="3925196f-71a7-46bf-baee-ed570243f2ce" providerId="ADAL" clId="{53062A82-23AF-4EB8-ABAB-FDE75936E6DD}" dt="2021-09-14T11:53:19.175" v="1078" actId="47"/>
        <pc:sldMkLst>
          <pc:docMk/>
          <pc:sldMk cId="3962942891" sldId="269"/>
        </pc:sldMkLst>
        <pc:spChg chg="add del mo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2" creationId="{78D03191-0C5E-454C-A339-C3840FD323C0}"/>
          </ac:spMkLst>
        </pc:spChg>
        <pc:spChg chg="del">
          <ac:chgData name="Rafael Kuffner dos Anjos" userId="3925196f-71a7-46bf-baee-ed570243f2ce" providerId="ADAL" clId="{53062A82-23AF-4EB8-ABAB-FDE75936E6DD}" dt="2021-09-14T11:50:14.111" v="1036"/>
          <ac:spMkLst>
            <pc:docMk/>
            <pc:sldMk cId="3962942891" sldId="269"/>
            <ac:spMk id="3" creationId="{F300D1FF-0260-474D-BEF7-746613082274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6" creationId="{1BE4F293-0A40-4AA3-8747-1C7D9F3EEABB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7" creationId="{78D03191-0C5E-454C-A339-C3840FD323C0}"/>
          </ac:spMkLst>
        </pc:spChg>
        <pc:spChg chg="add del mod">
          <ac:chgData name="Rafael Kuffner dos Anjos" userId="3925196f-71a7-46bf-baee-ed570243f2ce" providerId="ADAL" clId="{53062A82-23AF-4EB8-ABAB-FDE75936E6DD}" dt="2021-09-14T11:52:06.158" v="1055"/>
          <ac:spMkLst>
            <pc:docMk/>
            <pc:sldMk cId="3962942891" sldId="269"/>
            <ac:spMk id="8" creationId="{57FF0AA3-A92F-4997-A2D5-4FE81631505D}"/>
          </ac:spMkLst>
        </pc:spChg>
        <pc:spChg chg="add del">
          <ac:chgData name="Rafael Kuffner dos Anjos" userId="3925196f-71a7-46bf-baee-ed570243f2ce" providerId="ADAL" clId="{53062A82-23AF-4EB8-ABAB-FDE75936E6DD}" dt="2021-09-14T11:50:33.846" v="1038" actId="26606"/>
          <ac:spMkLst>
            <pc:docMk/>
            <pc:sldMk cId="3962942891" sldId="269"/>
            <ac:spMk id="9" creationId="{6C4028FD-8BAA-4A19-BFDE-594D991B7552}"/>
          </ac:spMkLst>
        </pc:spChg>
        <pc:spChg chg="ad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15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17" creationId="{9A97C86A-04D6-40F7-AE84-31AB43E6A846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8" creationId="{7301F447-EEF7-48F5-AF73-7566EE7F64AD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9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0" creationId="{F7117410-A2A4-4085-9ADC-46744551DBDE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1" creationId="{99F74EB5-E547-4FB4-95F5-BCC788F3C4A0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3" creationId="{6C4028FD-8BAA-4A19-BFDE-594D991B7552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4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6" creationId="{F3060C83-F051-4F0E-ABAD-AA0DFC48B218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7" creationId="{83C98ABE-055B-441F-B07E-44F97F083C3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8" creationId="{29FDB030-9B49-4CED-8CCD-4D99382388AC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9" creationId="{3783CA14-24A1-485C-8B30-D6A5D87987A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0" creationId="{FF9F2414-84E8-453E-B1F3-389FDE8192D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1" creationId="{3ECA69A1-7536-43AC-85EF-C7106179F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3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4" creationId="{78D03191-0C5E-454C-A339-C3840FD323C0}"/>
          </ac:spMkLst>
        </pc:spChg>
        <pc:grpChg chg="add del">
          <ac:chgData name="Rafael Kuffner dos Anjos" userId="3925196f-71a7-46bf-baee-ed570243f2ce" providerId="ADAL" clId="{53062A82-23AF-4EB8-ABAB-FDE75936E6DD}" dt="2021-09-14T11:50:43.530" v="1042" actId="26606"/>
          <ac:grpSpMkLst>
            <pc:docMk/>
            <pc:sldMk cId="3962942891" sldId="269"/>
            <ac:grpSpMk id="11" creationId="{5D1CC8B8-2CD1-45F6-9CED-CA310400222D}"/>
          </ac:grpSpMkLst>
        </pc:grpChg>
        <pc:graphicFrameChg chg="add del mod modGraphic">
          <ac:chgData name="Rafael Kuffner dos Anjos" userId="3925196f-71a7-46bf-baee-ed570243f2ce" providerId="ADAL" clId="{53062A82-23AF-4EB8-ABAB-FDE75936E6DD}" dt="2021-09-14T11:52:04.037" v="1054" actId="478"/>
          <ac:graphicFrameMkLst>
            <pc:docMk/>
            <pc:sldMk cId="3962942891" sldId="269"/>
            <ac:graphicFrameMk id="4" creationId="{AA2FC14F-536C-4B17-91C2-EC5F5AA1CC59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53:16.735" v="1077" actId="6549"/>
          <ac:graphicFrameMkLst>
            <pc:docMk/>
            <pc:sldMk cId="3962942891" sldId="269"/>
            <ac:graphicFrameMk id="10" creationId="{D91ADC71-B204-49B3-A458-2342F06E93A1}"/>
          </ac:graphicFrameMkLst>
        </pc:graphicFrameChg>
      </pc:sldChg>
      <pc:sldChg chg="modSp new mod ord">
        <pc:chgData name="Rafael Kuffner dos Anjos" userId="3925196f-71a7-46bf-baee-ed570243f2ce" providerId="ADAL" clId="{53062A82-23AF-4EB8-ABAB-FDE75936E6DD}" dt="2021-09-14T12:11:25.118" v="1267" actId="20577"/>
        <pc:sldMkLst>
          <pc:docMk/>
          <pc:sldMk cId="372906909" sldId="270"/>
        </pc:sldMkLst>
        <pc:spChg chg="mod">
          <ac:chgData name="Rafael Kuffner dos Anjos" userId="3925196f-71a7-46bf-baee-ed570243f2ce" providerId="ADAL" clId="{53062A82-23AF-4EB8-ABAB-FDE75936E6DD}" dt="2021-09-14T12:09:22.074" v="1164" actId="20577"/>
          <ac:spMkLst>
            <pc:docMk/>
            <pc:sldMk cId="372906909" sldId="270"/>
            <ac:spMk id="2" creationId="{E4626D2E-D395-49D8-817E-25EFC7076751}"/>
          </ac:spMkLst>
        </pc:spChg>
        <pc:spChg chg="mod">
          <ac:chgData name="Rafael Kuffner dos Anjos" userId="3925196f-71a7-46bf-baee-ed570243f2ce" providerId="ADAL" clId="{53062A82-23AF-4EB8-ABAB-FDE75936E6DD}" dt="2021-09-14T12:11:25.118" v="1267" actId="20577"/>
          <ac:spMkLst>
            <pc:docMk/>
            <pc:sldMk cId="372906909" sldId="270"/>
            <ac:spMk id="3" creationId="{E7C703D7-AC8F-4532-88F3-F39F6E46A623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438605431" sldId="270"/>
        </pc:sldMkLst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66919616" sldId="305"/>
        </pc:sldMkLst>
      </pc:sldChg>
      <pc:sldChg chg="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130516232" sldId="306"/>
        </pc:sldMkLst>
        <pc:spChg chg="mod">
          <ac:chgData name="Rafael Kuffner dos Anjos" userId="3925196f-71a7-46bf-baee-ed570243f2ce" providerId="ADAL" clId="{53062A82-23AF-4EB8-ABAB-FDE75936E6DD}" dt="2021-09-14T10:52:18.418" v="345" actId="122"/>
          <ac:spMkLst>
            <pc:docMk/>
            <pc:sldMk cId="1130516232" sldId="306"/>
            <ac:spMk id="3" creationId="{00000000-0000-0000-0000-000000000000}"/>
          </ac:spMkLst>
        </pc:spChg>
      </pc:sldChg>
      <pc:sldMasterChg chg="delSldLayout modSldLayout sldLayoutOrd">
        <pc:chgData name="Rafael Kuffner dos Anjos" userId="3925196f-71a7-46bf-baee-ed570243f2ce" providerId="ADAL" clId="{53062A82-23AF-4EB8-ABAB-FDE75936E6DD}" dt="2021-09-14T10:52:28.035" v="346" actId="47"/>
        <pc:sldMasterMkLst>
          <pc:docMk/>
          <pc:sldMasterMk cId="1284826330" sldId="2147483648"/>
        </pc:sldMasterMkLst>
        <pc:sldLayoutChg chg="ord">
          <pc:chgData name="Rafael Kuffner dos Anjos" userId="3925196f-71a7-46bf-baee-ed570243f2ce" providerId="ADAL" clId="{53062A82-23AF-4EB8-ABAB-FDE75936E6DD}" dt="2021-09-14T10:20:58.626" v="102" actId="20578"/>
          <pc:sldLayoutMkLst>
            <pc:docMk/>
            <pc:sldMasterMk cId="1284826330" sldId="2147483648"/>
            <pc:sldLayoutMk cId="2959294737" sldId="2147483658"/>
          </pc:sldLayoutMkLst>
        </pc:sldLayoutChg>
        <pc:sldLayoutChg chg="ord">
          <pc:chgData name="Rafael Kuffner dos Anjos" userId="3925196f-71a7-46bf-baee-ed570243f2ce" providerId="ADAL" clId="{53062A82-23AF-4EB8-ABAB-FDE75936E6DD}" dt="2021-09-14T10:21:00.502" v="103" actId="20578"/>
          <pc:sldLayoutMkLst>
            <pc:docMk/>
            <pc:sldMasterMk cId="1284826330" sldId="2147483648"/>
            <pc:sldLayoutMk cId="1760024403" sldId="2147483659"/>
          </pc:sldLayoutMkLst>
        </pc:sldLayoutChg>
        <pc:sldLayoutChg chg="del">
          <pc:chgData name="Rafael Kuffner dos Anjos" userId="3925196f-71a7-46bf-baee-ed570243f2ce" providerId="ADAL" clId="{53062A82-23AF-4EB8-ABAB-FDE75936E6DD}" dt="2021-09-14T10:52:28.035" v="346" actId="47"/>
          <pc:sldLayoutMkLst>
            <pc:docMk/>
            <pc:sldMasterMk cId="1284826330" sldId="2147483648"/>
            <pc:sldLayoutMk cId="718130562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C79AC-81FF-4946-A279-8293BEF89968}" type="datetimeFigureOut">
              <a:rPr lang="pt-PT" smtClean="0"/>
              <a:t>16/12/21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7844-5DF4-4518-9344-81B4ADA8676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997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82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6866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Distance</a:t>
            </a:r>
            <a:r>
              <a:rPr lang="pt-PT" dirty="0"/>
              <a:t> to p </a:t>
            </a:r>
            <a:r>
              <a:rPr lang="pt-PT" dirty="0" err="1"/>
              <a:t>from</a:t>
            </a:r>
            <a:r>
              <a:rPr lang="pt-PT" dirty="0"/>
              <a:t> </a:t>
            </a:r>
            <a:r>
              <a:rPr lang="pt-PT" dirty="0" err="1"/>
              <a:t>line</a:t>
            </a:r>
            <a:r>
              <a:rPr lang="pt-PT" dirty="0"/>
              <a:t> </a:t>
            </a:r>
            <a:r>
              <a:rPr lang="pt-PT" dirty="0" err="1"/>
              <a:t>given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last</a:t>
            </a:r>
            <a:r>
              <a:rPr lang="pt-PT" dirty="0"/>
              <a:t> slide.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size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projection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v </a:t>
            </a:r>
            <a:r>
              <a:rPr lang="pt-PT" dirty="0" err="1"/>
              <a:t>over</a:t>
            </a:r>
            <a:r>
              <a:rPr lang="pt-PT" dirty="0"/>
              <a:t> n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result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dot</a:t>
            </a:r>
            <a:r>
              <a:rPr lang="pt-PT" dirty="0"/>
              <a:t> </a:t>
            </a:r>
            <a:r>
              <a:rPr lang="pt-PT" dirty="0" err="1"/>
              <a:t>product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 </a:t>
            </a:r>
            <a:r>
              <a:rPr lang="pt-PT" dirty="0" err="1"/>
              <a:t>them</a:t>
            </a:r>
            <a:r>
              <a:rPr lang="pt-PT" dirty="0"/>
              <a:t>, </a:t>
            </a:r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also</a:t>
            </a:r>
            <a:r>
              <a:rPr lang="pt-PT" dirty="0"/>
              <a:t> </a:t>
            </a:r>
            <a:r>
              <a:rPr lang="pt-PT" dirty="0" err="1"/>
              <a:t>means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angle</a:t>
            </a:r>
            <a:r>
              <a:rPr lang="pt-PT" dirty="0"/>
              <a:t>. </a:t>
            </a:r>
          </a:p>
          <a:p>
            <a:r>
              <a:rPr lang="pt-PT" dirty="0"/>
              <a:t>Long </a:t>
            </a:r>
            <a:r>
              <a:rPr lang="pt-PT" dirty="0" err="1"/>
              <a:t>story</a:t>
            </a:r>
            <a:r>
              <a:rPr lang="pt-PT" dirty="0"/>
              <a:t> short, </a:t>
            </a:r>
            <a:r>
              <a:rPr lang="pt-PT" dirty="0" err="1"/>
              <a:t>dot</a:t>
            </a:r>
            <a:r>
              <a:rPr lang="pt-PT" dirty="0"/>
              <a:t> </a:t>
            </a:r>
            <a:r>
              <a:rPr lang="pt-PT" dirty="0" err="1"/>
              <a:t>product</a:t>
            </a:r>
            <a:r>
              <a:rPr lang="pt-PT" dirty="0"/>
              <a:t> </a:t>
            </a:r>
            <a:r>
              <a:rPr lang="pt-PT" dirty="0" err="1"/>
              <a:t>gives</a:t>
            </a:r>
            <a:r>
              <a:rPr lang="pt-PT" dirty="0"/>
              <a:t> </a:t>
            </a:r>
            <a:r>
              <a:rPr lang="pt-PT" dirty="0" err="1"/>
              <a:t>us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signal</a:t>
            </a:r>
            <a:r>
              <a:rPr lang="pt-PT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1357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Just</a:t>
            </a:r>
            <a:r>
              <a:rPr lang="pt-PT" dirty="0"/>
              <a:t> </a:t>
            </a:r>
            <a:r>
              <a:rPr lang="pt-PT" dirty="0" err="1"/>
              <a:t>need</a:t>
            </a:r>
            <a:r>
              <a:rPr lang="pt-PT" dirty="0"/>
              <a:t> normal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two</a:t>
            </a:r>
            <a:r>
              <a:rPr lang="pt-PT" dirty="0"/>
              <a:t> </a:t>
            </a:r>
            <a:r>
              <a:rPr lang="pt-PT" dirty="0" err="1"/>
              <a:t>points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plane, p </a:t>
            </a:r>
            <a:r>
              <a:rPr lang="pt-PT" dirty="0" err="1"/>
              <a:t>and</a:t>
            </a:r>
            <a:r>
              <a:rPr lang="pt-PT" dirty="0"/>
              <a:t> q. (c = </a:t>
            </a:r>
            <a:r>
              <a:rPr lang="pt-PT" dirty="0" err="1"/>
              <a:t>n.p</a:t>
            </a:r>
            <a:r>
              <a:rPr lang="pt-PT" dirty="0"/>
              <a:t>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0242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9496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027EF-43C9-444E-A000-214ACFAB5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8436CC-B09F-4F8D-9E5E-04CD17652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D08F420-57EE-47DD-A74B-09E61E21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16/12/21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FCA23DE-CA4C-437D-A880-02F42F55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3F44274-8502-4887-BB4B-DEBF6EA6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936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D0E2E-470F-4F33-9F25-8DFE5D97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65C6A5-BF00-4DCC-B222-DF50049C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3089B41-8D45-488E-9430-C9A695836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16/12/21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D4F812F-5907-4AEC-8B1F-009A9FCF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CA54F2-1A68-4C22-9DD4-72DB8179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29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96854C-27FA-4152-B471-4C8F1F31A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112505-5962-46C5-A9A0-1B8E2AF81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6C2C3C0-0EC9-4B40-A6A4-A7F8F37C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16/12/21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6EFA8AB-E0CE-4993-85A9-CCA43A18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CCF47C-013A-4C32-BBE0-7020295E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0024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B9C90-20B9-42A1-A8C8-2DA36ABB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sto MT" panose="02040603050505030304" pitchFamily="18" charset="0"/>
              </a:defRPr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597CE9E-322F-4F1F-B38F-07D1547F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2D9A034-F30F-4FD9-AA90-692338E0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16/12/21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09D7552-FD1D-45A0-BB86-9FA1881C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E8EEBD8-4D1C-448C-A7A4-5B1E3CE9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292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4C74-BF9A-49D0-BA51-7063DFA8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CABFF5-3B02-4927-815A-722DAC926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F70028-96D7-4EB5-A32A-71977A14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16/12/21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746C20-4AB5-49DE-97AF-72057666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5CF59F-2A4D-43C3-AF55-157DFD0E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852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3A578-155B-4555-B203-04088D45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9215DA-2B9F-4BC7-BE56-BE24A1315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0F9BB28-FE55-4C03-B173-91052A08F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FFE721D-0089-47AB-8DA9-37A701A8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16/12/21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A3258D9-7803-444F-8908-E71FBE50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28C4B28-9ABB-41EE-B728-B0139491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982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0B0FB-8DB4-44C5-BD83-F9578998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ACBAA49-97DB-421E-994B-F08D73707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016272B-25DA-40A1-9CB9-4BCAD463F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D8584DD-D695-491D-9C5E-54F3654CD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274099F-6A43-425D-A73C-F840DF9F2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BFC09CB-942F-4F59-BAAD-21D0DB27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16/12/21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7ADA6F1-7E50-44C8-A811-F2EFC2DF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B486289-A44A-40F0-8FC4-0C2BA3C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868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269DF-C690-4951-882B-AECD907F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E7B543C-9E14-453D-810C-CE9B8796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16/12/21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335C5D0-D25B-44D2-B581-D9FC3CE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C19B44-452C-44D0-9055-96AD4018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889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9CAE428-3DA9-4F9F-BF13-EDF63B2F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16/12/21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D662473-864D-4088-95EF-91916768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0809100-5C84-44BF-BAD2-A92FE78C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534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A4AFD-A37E-4198-8791-D1832F06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235925-8660-4131-89A6-B1C516191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C51F16-0976-4E78-9677-12E8DABC7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63E6305-B5F6-41E0-998E-29BC6727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16/12/21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3F7EC67-A136-45A9-A176-0C0A203B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AA28BE-0A9B-4F81-89B9-391C1D30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78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411A6-9AF2-4726-8B89-906B4055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F5CF181-CF49-4785-B441-D70CFE482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CDC0E0F-6A56-4FF7-90DA-EF8444765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8B972CE-3F17-41D7-B0CD-1A90247B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16/12/21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F54CB34-0072-4936-9FF4-43A658BA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C7C89AE-657B-4E32-AE68-E5DC92C4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902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7DCBA35-8C80-470C-82A1-4BA337AF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C3341BF-513D-4119-BA3B-1AFD42751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E545305B-3D13-4B5A-8D72-6CF1722C1D4E}"/>
              </a:ext>
            </a:extLst>
          </p:cNvPr>
          <p:cNvPicPr>
            <a:picLocks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830915D2-3B71-4FC6-97DC-3C1779CAA18F}"/>
              </a:ext>
            </a:extLst>
          </p:cNvPr>
          <p:cNvSpPr/>
          <p:nvPr userDrawn="1"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7183EBA5-FB24-4E87-8464-6202E91B33BF}"/>
              </a:ext>
            </a:extLst>
          </p:cNvPr>
          <p:cNvSpPr txBox="1">
            <a:spLocks/>
          </p:cNvSpPr>
          <p:nvPr userDrawn="1"/>
        </p:nvSpPr>
        <p:spPr>
          <a:xfrm>
            <a:off x="5935699" y="6571446"/>
            <a:ext cx="320601" cy="30066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lnSpc>
                <a:spcPts val="1900"/>
              </a:lnSpc>
              <a:tabLst>
                <a:tab pos="1066800" algn="l"/>
              </a:tabLst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z="1200" smtClean="0"/>
              <a:pPr/>
              <a:t>‹#›</a:t>
            </a:fld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8482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sto MT" panose="02040603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f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f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9CD96-C14B-44A5-91B1-55D9A49921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Projective</a:t>
            </a:r>
            <a:r>
              <a:rPr lang="pt-PT" dirty="0"/>
              <a:t> </a:t>
            </a:r>
            <a:r>
              <a:rPr lang="pt-PT" dirty="0" err="1"/>
              <a:t>Rendering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840BA7-A451-4F23-B148-43665CC7B9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Dr. Hamish Carr &amp; Dr. Rafael Kuffner dos Anjos</a:t>
            </a:r>
          </a:p>
        </p:txBody>
      </p:sp>
    </p:spTree>
    <p:extLst>
      <p:ext uri="{BB962C8B-B14F-4D97-AF65-F5344CB8AC3E}">
        <p14:creationId xmlns:p14="http://schemas.microsoft.com/office/powerpoint/2010/main" val="225037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BEB779-735D-4A9F-9B3A-2861E445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Normal Form</a:t>
            </a:r>
            <a:endParaRPr lang="pt-PT" dirty="0"/>
          </a:p>
        </p:txBody>
      </p:sp>
      <p:sp>
        <p:nvSpPr>
          <p:cNvPr id="13" name="Shape 213">
            <a:extLst>
              <a:ext uri="{FF2B5EF4-FFF2-40B4-BE49-F238E27FC236}">
                <a16:creationId xmlns:a16="http://schemas.microsoft.com/office/drawing/2014/main" id="{FE1D876B-EB95-4E07-8081-342B37820532}"/>
              </a:ext>
            </a:extLst>
          </p:cNvPr>
          <p:cNvSpPr/>
          <p:nvPr/>
        </p:nvSpPr>
        <p:spPr>
          <a:xfrm>
            <a:off x="1438575" y="5051645"/>
            <a:ext cx="1689565" cy="597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 defTabSz="584200">
              <a:lnSpc>
                <a:spcPts val="4300"/>
              </a:lnSpc>
              <a:tabLst>
                <a:tab pos="1066800" algn="l"/>
              </a:tabLst>
              <a:defRPr sz="3600">
                <a:latin typeface="+mj-lt"/>
                <a:ea typeface="+mj-ea"/>
                <a:cs typeface="+mj-cs"/>
                <a:sym typeface="Palatino"/>
              </a:defRPr>
            </a:lvl1pPr>
          </a:lstStyle>
          <a:p>
            <a:r>
              <a:rPr sz="2800" dirty="0"/>
              <a:t>What is d?</a:t>
            </a:r>
          </a:p>
        </p:txBody>
      </p:sp>
      <p:pic>
        <p:nvPicPr>
          <p:cNvPr id="4" name="pq.pdf">
            <a:extLst>
              <a:ext uri="{FF2B5EF4-FFF2-40B4-BE49-F238E27FC236}">
                <a16:creationId xmlns:a16="http://schemas.microsoft.com/office/drawing/2014/main" id="{CD25220F-2ABC-47D7-8660-8A7B89AD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58" y="1921923"/>
            <a:ext cx="4015009" cy="44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droppedImage.png">
            <a:extLst>
              <a:ext uri="{FF2B5EF4-FFF2-40B4-BE49-F238E27FC236}">
                <a16:creationId xmlns:a16="http://schemas.microsoft.com/office/drawing/2014/main" id="{951FDC4A-C822-4A4E-8CFC-7FCDDE0E3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073" y="2862724"/>
            <a:ext cx="267668" cy="3479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Group 208">
            <a:extLst>
              <a:ext uri="{FF2B5EF4-FFF2-40B4-BE49-F238E27FC236}">
                <a16:creationId xmlns:a16="http://schemas.microsoft.com/office/drawing/2014/main" id="{F1B02F06-2980-4A11-A181-E6F7D7192EE9}"/>
              </a:ext>
            </a:extLst>
          </p:cNvPr>
          <p:cNvGrpSpPr/>
          <p:nvPr/>
        </p:nvGrpSpPr>
        <p:grpSpPr>
          <a:xfrm>
            <a:off x="1450615" y="4449891"/>
            <a:ext cx="1675399" cy="456026"/>
            <a:chOff x="0" y="0"/>
            <a:chExt cx="2146300" cy="584200"/>
          </a:xfrm>
        </p:grpSpPr>
        <p:pic>
          <p:nvPicPr>
            <p:cNvPr id="7" name="droppedImage.pdf">
              <a:extLst>
                <a:ext uri="{FF2B5EF4-FFF2-40B4-BE49-F238E27FC236}">
                  <a16:creationId xmlns:a16="http://schemas.microsoft.com/office/drawing/2014/main" id="{8226AA81-9DF6-4F0B-A79A-3A38BCB32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79400"/>
              <a:ext cx="2146300" cy="304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droppedImage.png">
              <a:extLst>
                <a:ext uri="{FF2B5EF4-FFF2-40B4-BE49-F238E27FC236}">
                  <a16:creationId xmlns:a16="http://schemas.microsoft.com/office/drawing/2014/main" id="{B85840A5-0871-4109-91B9-C561518C0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6800" y="0"/>
              <a:ext cx="342901" cy="445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Shape 209">
            <a:extLst>
              <a:ext uri="{FF2B5EF4-FFF2-40B4-BE49-F238E27FC236}">
                <a16:creationId xmlns:a16="http://schemas.microsoft.com/office/drawing/2014/main" id="{FF4B2925-9210-42C1-82E4-C32DA39652AB}"/>
              </a:ext>
            </a:extLst>
          </p:cNvPr>
          <p:cNvSpPr/>
          <p:nvPr/>
        </p:nvSpPr>
        <p:spPr>
          <a:xfrm>
            <a:off x="3114996" y="4291274"/>
            <a:ext cx="276265" cy="39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 defTabSz="584200">
              <a:lnSpc>
                <a:spcPts val="2800"/>
              </a:lnSpc>
              <a:tabLst>
                <a:tab pos="1066800" algn="l"/>
              </a:tabLst>
              <a:defRPr sz="2400">
                <a:latin typeface="+mj-lt"/>
                <a:ea typeface="+mj-ea"/>
                <a:cs typeface="+mj-cs"/>
                <a:sym typeface="Palatino"/>
              </a:defRPr>
            </a:lvl1pPr>
          </a:lstStyle>
          <a:p>
            <a:r>
              <a:t>O</a:t>
            </a:r>
          </a:p>
        </p:txBody>
      </p:sp>
      <p:grpSp>
        <p:nvGrpSpPr>
          <p:cNvPr id="10" name="Group 212">
            <a:extLst>
              <a:ext uri="{FF2B5EF4-FFF2-40B4-BE49-F238E27FC236}">
                <a16:creationId xmlns:a16="http://schemas.microsoft.com/office/drawing/2014/main" id="{4493778E-3C47-49A5-9B5D-BDB17EE5B883}"/>
              </a:ext>
            </a:extLst>
          </p:cNvPr>
          <p:cNvGrpSpPr/>
          <p:nvPr/>
        </p:nvGrpSpPr>
        <p:grpSpPr>
          <a:xfrm>
            <a:off x="2570774" y="4033521"/>
            <a:ext cx="535413" cy="624557"/>
            <a:chOff x="0" y="0"/>
            <a:chExt cx="685899" cy="800100"/>
          </a:xfrm>
        </p:grpSpPr>
        <p:pic>
          <p:nvPicPr>
            <p:cNvPr id="11" name="droppedImage.pdf">
              <a:extLst>
                <a:ext uri="{FF2B5EF4-FFF2-40B4-BE49-F238E27FC236}">
                  <a16:creationId xmlns:a16="http://schemas.microsoft.com/office/drawing/2014/main" id="{F1C2B96A-E7FE-4C07-AE25-C3BE15FA1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" y="0"/>
              <a:ext cx="685801" cy="800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Shape 211">
              <a:extLst>
                <a:ext uri="{FF2B5EF4-FFF2-40B4-BE49-F238E27FC236}">
                  <a16:creationId xmlns:a16="http://schemas.microsoft.com/office/drawing/2014/main" id="{DC240589-165B-47E8-8DDE-EE8A766A3B83}"/>
                </a:ext>
              </a:extLst>
            </p:cNvPr>
            <p:cNvSpPr/>
            <p:nvPr/>
          </p:nvSpPr>
          <p:spPr>
            <a:xfrm>
              <a:off x="0" y="139700"/>
              <a:ext cx="300484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algn="ctr" defTabSz="584200">
                <a:lnSpc>
                  <a:spcPts val="2800"/>
                </a:lnSpc>
                <a:tabLst>
                  <a:tab pos="1066800" algn="l"/>
                </a:tabLst>
                <a:defRPr sz="2400">
                  <a:latin typeface="+mj-lt"/>
                  <a:ea typeface="+mj-ea"/>
                  <a:cs typeface="+mj-cs"/>
                  <a:sym typeface="Palatino"/>
                </a:defRPr>
              </a:lvl1pPr>
            </a:lstStyle>
            <a:p>
              <a:r>
                <a:t>d</a:t>
              </a:r>
            </a:p>
          </p:txBody>
        </p:sp>
      </p:grpSp>
      <p:pic>
        <p:nvPicPr>
          <p:cNvPr id="14" name="droppedImage.pdf">
            <a:extLst>
              <a:ext uri="{FF2B5EF4-FFF2-40B4-BE49-F238E27FC236}">
                <a16:creationId xmlns:a16="http://schemas.microsoft.com/office/drawing/2014/main" id="{57FF014B-3A9F-4F17-8C3A-570C7F515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1630" y="3805508"/>
            <a:ext cx="237926" cy="237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droppedImage.png">
            <a:extLst>
              <a:ext uri="{FF2B5EF4-FFF2-40B4-BE49-F238E27FC236}">
                <a16:creationId xmlns:a16="http://schemas.microsoft.com/office/drawing/2014/main" id="{971F70F1-D4C6-4D22-A638-B5911B86CF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8588" y="1523621"/>
            <a:ext cx="3172354" cy="565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droppedImage.png">
            <a:extLst>
              <a:ext uri="{FF2B5EF4-FFF2-40B4-BE49-F238E27FC236}">
                <a16:creationId xmlns:a16="http://schemas.microsoft.com/office/drawing/2014/main" id="{6C2B8716-13E3-44DF-B3CF-8645CFB580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0942" y="1531019"/>
            <a:ext cx="4401639" cy="529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droppedImage.png">
            <a:extLst>
              <a:ext uri="{FF2B5EF4-FFF2-40B4-BE49-F238E27FC236}">
                <a16:creationId xmlns:a16="http://schemas.microsoft.com/office/drawing/2014/main" id="{6C40A6C6-D09F-4CD3-BF81-AF7C12D125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7029" y="2032344"/>
            <a:ext cx="1200130" cy="971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droppedImage.png">
            <a:extLst>
              <a:ext uri="{FF2B5EF4-FFF2-40B4-BE49-F238E27FC236}">
                <a16:creationId xmlns:a16="http://schemas.microsoft.com/office/drawing/2014/main" id="{155BBD05-1D22-405C-84FD-12CA13A401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4685" y="2971842"/>
            <a:ext cx="1692474" cy="55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droppedImage.png">
            <a:extLst>
              <a:ext uri="{FF2B5EF4-FFF2-40B4-BE49-F238E27FC236}">
                <a16:creationId xmlns:a16="http://schemas.microsoft.com/office/drawing/2014/main" id="{700C02DB-55D0-4623-B99B-BE6879D2CD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00751" y="3391096"/>
            <a:ext cx="1852815" cy="555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droppedImage.png">
            <a:extLst>
              <a:ext uri="{FF2B5EF4-FFF2-40B4-BE49-F238E27FC236}">
                <a16:creationId xmlns:a16="http://schemas.microsoft.com/office/drawing/2014/main" id="{1C942FB4-285D-416B-B55A-C933F1461D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0752" y="3806624"/>
            <a:ext cx="1073182" cy="55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droppedImage.png">
            <a:extLst>
              <a:ext uri="{FF2B5EF4-FFF2-40B4-BE49-F238E27FC236}">
                <a16:creationId xmlns:a16="http://schemas.microsoft.com/office/drawing/2014/main" id="{41198ED9-D88F-4AC3-B851-F35F7E03C0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11219" y="4301236"/>
            <a:ext cx="631749" cy="332499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22">
            <a:extLst>
              <a:ext uri="{FF2B5EF4-FFF2-40B4-BE49-F238E27FC236}">
                <a16:creationId xmlns:a16="http://schemas.microsoft.com/office/drawing/2014/main" id="{6A32D00C-B937-4A59-AF84-6011346E41F7}"/>
              </a:ext>
            </a:extLst>
          </p:cNvPr>
          <p:cNvSpPr/>
          <p:nvPr/>
        </p:nvSpPr>
        <p:spPr>
          <a:xfrm>
            <a:off x="4498588" y="4744300"/>
            <a:ext cx="6526352" cy="597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defTabSz="584200">
              <a:lnSpc>
                <a:spcPts val="4300"/>
              </a:lnSpc>
              <a:tabLst>
                <a:tab pos="1066800" algn="l"/>
              </a:tabLst>
              <a:defRPr sz="3600">
                <a:latin typeface="+mj-lt"/>
                <a:ea typeface="+mj-ea"/>
                <a:cs typeface="+mj-cs"/>
                <a:sym typeface="Palatino"/>
              </a:defRPr>
            </a:pPr>
            <a:r>
              <a:rPr sz="2800" dirty="0"/>
              <a:t>d is the </a:t>
            </a:r>
            <a:r>
              <a:rPr sz="2800" i="1" dirty="0"/>
              <a:t>distance</a:t>
            </a:r>
            <a:r>
              <a:rPr sz="2800" dirty="0"/>
              <a:t> from the origin to the line</a:t>
            </a:r>
          </a:p>
        </p:txBody>
      </p:sp>
      <p:sp>
        <p:nvSpPr>
          <p:cNvPr id="25" name="Shape 223">
            <a:extLst>
              <a:ext uri="{FF2B5EF4-FFF2-40B4-BE49-F238E27FC236}">
                <a16:creationId xmlns:a16="http://schemas.microsoft.com/office/drawing/2014/main" id="{D6545C48-C2FC-48F6-9350-0110E2851848}"/>
              </a:ext>
            </a:extLst>
          </p:cNvPr>
          <p:cNvSpPr/>
          <p:nvPr/>
        </p:nvSpPr>
        <p:spPr>
          <a:xfrm>
            <a:off x="4478753" y="5166926"/>
            <a:ext cx="7713247" cy="597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defTabSz="584200">
              <a:lnSpc>
                <a:spcPts val="4300"/>
              </a:lnSpc>
              <a:tabLst>
                <a:tab pos="1066800" algn="l"/>
              </a:tabLst>
              <a:defRPr sz="3600">
                <a:latin typeface="+mj-lt"/>
                <a:ea typeface="+mj-ea"/>
                <a:cs typeface="+mj-cs"/>
                <a:sym typeface="Palatino"/>
              </a:defRPr>
            </a:lvl1pPr>
          </a:lstStyle>
          <a:p>
            <a:r>
              <a:rPr sz="2800" dirty="0"/>
              <a:t>c is the distance scaled by the length of the normal</a:t>
            </a:r>
          </a:p>
        </p:txBody>
      </p:sp>
    </p:spTree>
    <p:extLst>
      <p:ext uri="{BB962C8B-B14F-4D97-AF65-F5344CB8AC3E}">
        <p14:creationId xmlns:p14="http://schemas.microsoft.com/office/powerpoint/2010/main" val="153778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 animBg="1" advAuto="0"/>
      <p:bldP spid="25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B581CF-70B9-4930-9A96-25B3F22BF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Distance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A </a:t>
            </a:r>
            <a:r>
              <a:rPr lang="pt-PT" dirty="0" err="1"/>
              <a:t>Line</a:t>
            </a:r>
            <a:endParaRPr lang="pt-PT" dirty="0"/>
          </a:p>
        </p:txBody>
      </p:sp>
      <p:pic>
        <p:nvPicPr>
          <p:cNvPr id="4" name="droppedImage.png">
            <a:extLst>
              <a:ext uri="{FF2B5EF4-FFF2-40B4-BE49-F238E27FC236}">
                <a16:creationId xmlns:a16="http://schemas.microsoft.com/office/drawing/2014/main" id="{020B912E-F7F4-4BC2-A3BE-EE06EBF90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302" y="1508601"/>
            <a:ext cx="280133" cy="364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rdpq.pdf">
            <a:extLst>
              <a:ext uri="{FF2B5EF4-FFF2-40B4-BE49-F238E27FC236}">
                <a16:creationId xmlns:a16="http://schemas.microsoft.com/office/drawing/2014/main" id="{D0F7FE72-9437-4EED-B3A2-286821FB7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435" y="1788393"/>
            <a:ext cx="3597315" cy="4085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{.pdf">
            <a:extLst>
              <a:ext uri="{FF2B5EF4-FFF2-40B4-BE49-F238E27FC236}">
                <a16:creationId xmlns:a16="http://schemas.microsoft.com/office/drawing/2014/main" id="{3B3EE992-69E3-46E5-BD84-C482B8578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383" y="2101102"/>
            <a:ext cx="2291623" cy="2655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droppedImage.png">
            <a:extLst>
              <a:ext uri="{FF2B5EF4-FFF2-40B4-BE49-F238E27FC236}">
                <a16:creationId xmlns:a16="http://schemas.microsoft.com/office/drawing/2014/main" id="{40862EC9-69A0-43D2-ABB7-CBEB638E4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16" y="2179212"/>
            <a:ext cx="2721447" cy="719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droppedImage.png">
            <a:extLst>
              <a:ext uri="{FF2B5EF4-FFF2-40B4-BE49-F238E27FC236}">
                <a16:creationId xmlns:a16="http://schemas.microsoft.com/office/drawing/2014/main" id="{30C8BCE4-DF1A-4013-BCA0-3BA0C2736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556" y="2754840"/>
            <a:ext cx="1962979" cy="1076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droppedImage.png">
            <a:extLst>
              <a:ext uri="{FF2B5EF4-FFF2-40B4-BE49-F238E27FC236}">
                <a16:creationId xmlns:a16="http://schemas.microsoft.com/office/drawing/2014/main" id="{66243D17-738A-4A2C-906A-08831B06B3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429" y="3751372"/>
            <a:ext cx="1655236" cy="1172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droppedImage.png">
            <a:extLst>
              <a:ext uri="{FF2B5EF4-FFF2-40B4-BE49-F238E27FC236}">
                <a16:creationId xmlns:a16="http://schemas.microsoft.com/office/drawing/2014/main" id="{543995A9-F7D2-4B68-ADAD-B9E1A15BBD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1644" y="4879419"/>
            <a:ext cx="1740923" cy="120798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2688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7F41E2B-A683-422D-95E3-43EB4968F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1" y="1597025"/>
            <a:ext cx="6489700" cy="4351338"/>
          </a:xfrm>
        </p:spPr>
        <p:txBody>
          <a:bodyPr/>
          <a:lstStyle/>
          <a:p>
            <a:r>
              <a:rPr lang="en-US" dirty="0"/>
              <a:t>Testing which side a point is on is easy with the normal form</a:t>
            </a:r>
          </a:p>
          <a:p>
            <a:endParaRPr lang="pt-PT" dirty="0"/>
          </a:p>
        </p:txBody>
      </p:sp>
      <p:sp>
        <p:nvSpPr>
          <p:cNvPr id="5" name="Shape 251">
            <a:extLst>
              <a:ext uri="{FF2B5EF4-FFF2-40B4-BE49-F238E27FC236}">
                <a16:creationId xmlns:a16="http://schemas.microsoft.com/office/drawing/2014/main" id="{DD566F08-474C-45E4-93D3-83C38E0F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rPr dirty="0"/>
              <a:t>Which side of a line</a:t>
            </a:r>
          </a:p>
        </p:txBody>
      </p:sp>
      <p:pic>
        <p:nvPicPr>
          <p:cNvPr id="6" name="pasted21.pdf">
            <a:extLst>
              <a:ext uri="{FF2B5EF4-FFF2-40B4-BE49-F238E27FC236}">
                <a16:creationId xmlns:a16="http://schemas.microsoft.com/office/drawing/2014/main" id="{09DCD8BF-1A50-414F-A445-08EB1ED82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1" y="610483"/>
            <a:ext cx="3467099" cy="5653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31C4B251-C3C3-46D0-BA37-46D47B1DD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011"/>
          <a:stretch/>
        </p:blipFill>
        <p:spPr>
          <a:xfrm>
            <a:off x="660401" y="2480014"/>
            <a:ext cx="5163800" cy="1507196"/>
          </a:xfrm>
          <a:prstGeom prst="rect">
            <a:avLst/>
          </a:prstGeom>
        </p:spPr>
      </p:pic>
      <p:sp>
        <p:nvSpPr>
          <p:cNvPr id="8" name="Shape 252">
            <a:extLst>
              <a:ext uri="{FF2B5EF4-FFF2-40B4-BE49-F238E27FC236}">
                <a16:creationId xmlns:a16="http://schemas.microsoft.com/office/drawing/2014/main" id="{2E1E7766-32DA-43F0-9789-149EC02452B5}"/>
              </a:ext>
            </a:extLst>
          </p:cNvPr>
          <p:cNvSpPr txBox="1">
            <a:spLocks/>
          </p:cNvSpPr>
          <p:nvPr/>
        </p:nvSpPr>
        <p:spPr>
          <a:xfrm>
            <a:off x="81478" y="4263420"/>
            <a:ext cx="6321645" cy="1408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3158" lvl="1">
              <a:tabLst>
                <a:tab pos="2044700" algn="l"/>
              </a:tabLst>
            </a:pPr>
            <a:r>
              <a:rPr lang="en-US" dirty="0"/>
              <a:t>+: in direction of normal</a:t>
            </a:r>
          </a:p>
          <a:p>
            <a:pPr marL="1433158" lvl="1">
              <a:tabLst>
                <a:tab pos="2044700" algn="l"/>
              </a:tabLst>
            </a:pPr>
            <a:r>
              <a:rPr lang="en-US" dirty="0"/>
              <a:t>0: on line</a:t>
            </a:r>
          </a:p>
          <a:p>
            <a:pPr marL="1433158" lvl="1">
              <a:tabLst>
                <a:tab pos="2044700" algn="l"/>
              </a:tabLst>
            </a:pPr>
            <a:r>
              <a:rPr lang="en-US" dirty="0"/>
              <a:t>-: away from normal</a:t>
            </a:r>
          </a:p>
        </p:txBody>
      </p:sp>
    </p:spTree>
    <p:extLst>
      <p:ext uri="{BB962C8B-B14F-4D97-AF65-F5344CB8AC3E}">
        <p14:creationId xmlns:p14="http://schemas.microsoft.com/office/powerpoint/2010/main" val="85176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FC3B79-A892-4BB1-AC3D-F3AE71504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Cross-Product</a:t>
            </a:r>
            <a:endParaRPr lang="pt-P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F036DD0F-409B-4239-8593-E974A9071B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75021" y="575468"/>
                <a:ext cx="6083300" cy="1325563"/>
              </a:xfrm>
            </p:spPr>
            <p:txBody>
              <a:bodyPr>
                <a:normAutofit lnSpcReduction="10000"/>
              </a:bodyPr>
              <a:lstStyle/>
              <a:p>
                <a:pPr>
                  <a:tabLst>
                    <a:tab pos="1587500" algn="l"/>
                  </a:tabLst>
                </a:pPr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pt-PT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perpendicular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pt-PT" b="0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US" dirty="0"/>
              </a:p>
              <a:p>
                <a:pPr lvl="1">
                  <a:tabLst>
                    <a:tab pos="2044700" algn="l"/>
                  </a:tabLst>
                </a:pPr>
                <a:r>
                  <a:rPr lang="en-US" dirty="0"/>
                  <a:t>in a right-hand system</a:t>
                </a:r>
              </a:p>
              <a:p>
                <a:pPr>
                  <a:tabLst>
                    <a:tab pos="1587500" algn="l"/>
                  </a:tabLst>
                </a:pPr>
                <a:r>
                  <a:rPr lang="en-US" dirty="0"/>
                  <a:t>Extremely useful!!</a:t>
                </a:r>
                <a:endParaRPr lang="pt-PT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F036DD0F-409B-4239-8593-E974A9071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75021" y="575468"/>
                <a:ext cx="6083300" cy="1325563"/>
              </a:xfrm>
              <a:blipFill>
                <a:blip r:embed="rId2"/>
                <a:stretch>
                  <a:fillRect l="-1805" t="-11009" b="-733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asted13.pdf">
            <a:extLst>
              <a:ext uri="{FF2B5EF4-FFF2-40B4-BE49-F238E27FC236}">
                <a16:creationId xmlns:a16="http://schemas.microsoft.com/office/drawing/2014/main" id="{F82D8472-3F84-4682-B06E-30874EC3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100" y="2817127"/>
            <a:ext cx="3173231" cy="274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11.pdf">
            <a:extLst>
              <a:ext uri="{FF2B5EF4-FFF2-40B4-BE49-F238E27FC236}">
                <a16:creationId xmlns:a16="http://schemas.microsoft.com/office/drawing/2014/main" id="{E9FC7083-C778-4F40-842C-49C5F70C6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58011"/>
            <a:ext cx="5409921" cy="49929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87300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A12FC3-D1A7-46E8-8CE4-6B72B79F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Parametric Plane Equation</a:t>
            </a:r>
          </a:p>
        </p:txBody>
      </p:sp>
      <p:sp>
        <p:nvSpPr>
          <p:cNvPr id="8" name="Shape 260">
            <a:extLst>
              <a:ext uri="{FF2B5EF4-FFF2-40B4-BE49-F238E27FC236}">
                <a16:creationId xmlns:a16="http://schemas.microsoft.com/office/drawing/2014/main" id="{1D492EF6-FDAC-49E5-9DF1-7EE6D5AD8DB1}"/>
              </a:ext>
            </a:extLst>
          </p:cNvPr>
          <p:cNvSpPr txBox="1">
            <a:spLocks/>
          </p:cNvSpPr>
          <p:nvPr/>
        </p:nvSpPr>
        <p:spPr>
          <a:xfrm>
            <a:off x="300402" y="3355130"/>
            <a:ext cx="4176549" cy="2427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tabLst>
                <a:tab pos="2044700" algn="l"/>
              </a:tabLst>
              <a:defRPr i="1"/>
            </a:pPr>
            <a:r>
              <a:rPr lang="en-US" i="1" dirty="0">
                <a:latin typeface="+mn-lt"/>
                <a:ea typeface="+mn-ea"/>
              </a:rPr>
              <a:t>p</a:t>
            </a:r>
            <a:r>
              <a:rPr lang="en-US" dirty="0">
                <a:latin typeface="+mn-lt"/>
                <a:ea typeface="+mn-ea"/>
              </a:rPr>
              <a:t> is </a:t>
            </a:r>
            <a:r>
              <a:rPr lang="en-US" i="1" dirty="0">
                <a:latin typeface="+mn-lt"/>
                <a:ea typeface="+mn-ea"/>
              </a:rPr>
              <a:t>any</a:t>
            </a:r>
            <a:r>
              <a:rPr lang="en-US" dirty="0">
                <a:latin typeface="+mn-lt"/>
                <a:ea typeface="+mn-ea"/>
              </a:rPr>
              <a:t> point in </a:t>
            </a:r>
            <a:r>
              <a:rPr lang="en-US" dirty="0">
                <a:latin typeface="+mn-lt"/>
                <a:ea typeface="+mn-ea"/>
                <a:sym typeface="Symbol"/>
              </a:rPr>
              <a:t>∏</a:t>
            </a:r>
          </a:p>
          <a:p>
            <a:pPr lvl="1">
              <a:tabLst>
                <a:tab pos="2044700" algn="l"/>
              </a:tabLst>
              <a:defRPr i="1"/>
            </a:pPr>
            <a:r>
              <a:rPr lang="en-US" i="1" dirty="0">
                <a:latin typeface="+mn-lt"/>
                <a:ea typeface="+mn-ea"/>
              </a:rPr>
              <a:t>u</a:t>
            </a:r>
            <a:r>
              <a:rPr lang="en-US" dirty="0">
                <a:latin typeface="+mn-lt"/>
                <a:ea typeface="+mn-ea"/>
                <a:sym typeface="Lucida Grande"/>
              </a:rPr>
              <a:t>,</a:t>
            </a:r>
            <a:r>
              <a:rPr lang="en-US" i="1" dirty="0">
                <a:latin typeface="+mn-lt"/>
                <a:ea typeface="+mn-ea"/>
              </a:rPr>
              <a:t> v</a:t>
            </a:r>
            <a:r>
              <a:rPr lang="en-US" dirty="0">
                <a:latin typeface="+mn-lt"/>
                <a:ea typeface="+mn-ea"/>
              </a:rPr>
              <a:t> are any two </a:t>
            </a:r>
            <a:r>
              <a:rPr lang="en-US" i="1" dirty="0">
                <a:latin typeface="+mn-lt"/>
                <a:ea typeface="+mn-ea"/>
              </a:rPr>
              <a:t>independent </a:t>
            </a:r>
            <a:r>
              <a:rPr lang="en-US" dirty="0">
                <a:latin typeface="+mn-lt"/>
                <a:ea typeface="+mn-ea"/>
              </a:rPr>
              <a:t>vectors in </a:t>
            </a:r>
            <a:r>
              <a:rPr lang="en-US" dirty="0">
                <a:latin typeface="+mn-lt"/>
                <a:ea typeface="+mn-ea"/>
                <a:sym typeface="Symbol"/>
              </a:rPr>
              <a:t>∏</a:t>
            </a:r>
          </a:p>
        </p:txBody>
      </p:sp>
      <p:pic>
        <p:nvPicPr>
          <p:cNvPr id="6" name="plane21-1.mov-0.0000-13.6667">
            <a:hlinkClick r:id="" action="ppaction://media"/>
            <a:extLst>
              <a:ext uri="{FF2B5EF4-FFF2-40B4-BE49-F238E27FC236}">
                <a16:creationId xmlns:a16="http://schemas.microsoft.com/office/drawing/2014/main" id="{508E53C6-5444-411E-BCC6-9836413A01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98982" y="952500"/>
            <a:ext cx="4829963" cy="4829963"/>
          </a:xfrm>
          <a:prstGeom prst="rect">
            <a:avLst/>
          </a:prstGeom>
        </p:spPr>
      </p:pic>
      <p:pic>
        <p:nvPicPr>
          <p:cNvPr id="7" name="pasted27.pdf">
            <a:extLst>
              <a:ext uri="{FF2B5EF4-FFF2-40B4-BE49-F238E27FC236}">
                <a16:creationId xmlns:a16="http://schemas.microsoft.com/office/drawing/2014/main" id="{DB97515B-CCAB-49B5-8675-E226A8D5A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841" y="5404638"/>
            <a:ext cx="4463605" cy="7556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2147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2B907C-1052-4EC9-9E99-E3F006037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pt-PT" sz="3200">
                <a:solidFill>
                  <a:srgbClr val="FFFFFF"/>
                </a:solidFill>
              </a:rPr>
              <a:t>Normal Form of Plane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AC0B461-AEF5-4D24-89F7-FBE62CFCA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75" y="3355130"/>
            <a:ext cx="3433757" cy="2427333"/>
          </a:xfrm>
        </p:spPr>
        <p:txBody>
          <a:bodyPr>
            <a:normAutofit/>
          </a:bodyPr>
          <a:lstStyle/>
          <a:p>
            <a:r>
              <a:rPr lang="en-GB" sz="2400" dirty="0"/>
              <a:t>Find </a:t>
            </a:r>
            <a:r>
              <a:rPr lang="en-GB" sz="2400" i="1" dirty="0"/>
              <a:t>n = u </a:t>
            </a:r>
            <a:r>
              <a:rPr lang="en-GB" sz="2400" dirty="0">
                <a:latin typeface="Lucida Grande"/>
                <a:ea typeface="Lucida Grande"/>
                <a:cs typeface="Lucida Grande"/>
                <a:sym typeface="Lucida Grande"/>
              </a:rPr>
              <a:t>×</a:t>
            </a:r>
            <a:r>
              <a:rPr lang="en-GB" sz="2400" i="1" dirty="0"/>
              <a:t> v </a:t>
            </a:r>
            <a:r>
              <a:rPr lang="en-GB" sz="2400" dirty="0"/>
              <a:t>(the </a:t>
            </a:r>
            <a:r>
              <a:rPr lang="en-GB" sz="2400" i="1" dirty="0"/>
              <a:t>cross</a:t>
            </a:r>
            <a:r>
              <a:rPr lang="en-GB" sz="2400" dirty="0">
                <a:latin typeface="Lucida Grande"/>
                <a:ea typeface="Lucida Grande"/>
                <a:cs typeface="Lucida Grande"/>
                <a:sym typeface="Lucida Grande"/>
              </a:rPr>
              <a:t>-</a:t>
            </a:r>
            <a:r>
              <a:rPr lang="en-GB" sz="2400" i="1" dirty="0"/>
              <a:t>product</a:t>
            </a:r>
            <a:r>
              <a:rPr lang="en-GB" sz="2400" dirty="0"/>
              <a:t>)</a:t>
            </a:r>
          </a:p>
          <a:p>
            <a:r>
              <a:rPr lang="en-GB" sz="2400" dirty="0"/>
              <a:t>Perpendicular to the plane</a:t>
            </a:r>
          </a:p>
        </p:txBody>
      </p:sp>
      <p:pic>
        <p:nvPicPr>
          <p:cNvPr id="6" name="pasted28.pdf">
            <a:extLst>
              <a:ext uri="{FF2B5EF4-FFF2-40B4-BE49-F238E27FC236}">
                <a16:creationId xmlns:a16="http://schemas.microsoft.com/office/drawing/2014/main" id="{2C0E6418-523B-44B5-94E8-53F555372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02" y="1020215"/>
            <a:ext cx="6903723" cy="469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32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3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EF271E-B0C9-4041-8895-2288F15B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Synthetic Camera</a:t>
            </a:r>
          </a:p>
        </p:txBody>
      </p:sp>
      <p:pic>
        <p:nvPicPr>
          <p:cNvPr id="4" name="url?sa=i&amp;rct=j&amp;q=&amp;esrc=s&amp;source=images&amp;cd=&amp;docid=USYV6UuuUYxf7M&amp;tbnid=XWDocOGYKZx8FM-&amp;ved=0CAUQjRw&amp;url=http%3A%2F%2Fjcsites.juniata.edu%2Ffaculty%2Frhodes%2Fgraphics%2FcamerasLight.htm&amp;ei=o3ZIUunrOYra.png">
            <a:extLst>
              <a:ext uri="{FF2B5EF4-FFF2-40B4-BE49-F238E27FC236}">
                <a16:creationId xmlns:a16="http://schemas.microsoft.com/office/drawing/2014/main" id="{6A65C215-C9C8-48CC-BDC8-298663C3B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975392"/>
            <a:ext cx="6553545" cy="49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19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EBE1E7-EDF4-4B84-BE0C-6EAD4D286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Assume we have: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723644-8EC0-44EF-BE96-F5E4EC4EA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 triangle mesh M, with: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Vertex positions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Vertex normals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Texture coordinates (&amp; a texture)</a:t>
            </a:r>
          </a:p>
          <a:p>
            <a:r>
              <a:rPr lang="en-US" sz="2000">
                <a:solidFill>
                  <a:schemeClr val="bg1"/>
                </a:solidFill>
              </a:rPr>
              <a:t>An eye E</a:t>
            </a:r>
          </a:p>
          <a:p>
            <a:r>
              <a:rPr lang="en-US" sz="2000">
                <a:solidFill>
                  <a:schemeClr val="bg1"/>
                </a:solidFill>
              </a:rPr>
              <a:t>An image plane Π made up of pixels</a:t>
            </a:r>
          </a:p>
          <a:p>
            <a:endParaRPr lang="pt-PT" sz="2000">
              <a:solidFill>
                <a:schemeClr val="bg1"/>
              </a:solidFill>
            </a:endParaRP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13E1B667-BDC4-4FF1-AC61-451E0F3E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635" y="484632"/>
            <a:ext cx="6248814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0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1DAD26-BDC2-4072-B14C-89234A83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Alberti’s</a:t>
            </a:r>
            <a:r>
              <a:rPr lang="pt-PT" dirty="0"/>
              <a:t> </a:t>
            </a:r>
            <a:r>
              <a:rPr lang="pt-PT" dirty="0" err="1"/>
              <a:t>Window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8BA017-689A-4B8A-A45D-7BB196C52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87500" algn="l"/>
              </a:tabLst>
            </a:pPr>
            <a:r>
              <a:rPr lang="en-US" dirty="0"/>
              <a:t>Place glass sheet in front of the eye</a:t>
            </a:r>
          </a:p>
          <a:p>
            <a:pPr>
              <a:tabLst>
                <a:tab pos="1587500" algn="l"/>
              </a:tabLst>
            </a:pPr>
            <a:r>
              <a:rPr lang="en-US" dirty="0"/>
              <a:t>Draw what you see on the glass sheet</a:t>
            </a:r>
          </a:p>
          <a:p>
            <a:pPr>
              <a:tabLst>
                <a:tab pos="1587500" algn="l"/>
              </a:tabLst>
            </a:pPr>
            <a:r>
              <a:rPr lang="en-US" dirty="0"/>
              <a:t>Then take the sheet with you</a:t>
            </a:r>
            <a:endParaRPr lang="pt-PT" dirty="0"/>
          </a:p>
        </p:txBody>
      </p:sp>
      <p:pic>
        <p:nvPicPr>
          <p:cNvPr id="4" name="ObjectLight SourceImage PlaneEye.pdf">
            <a:extLst>
              <a:ext uri="{FF2B5EF4-FFF2-40B4-BE49-F238E27FC236}">
                <a16:creationId xmlns:a16="http://schemas.microsoft.com/office/drawing/2014/main" id="{4ECAF665-8FAE-40E1-9E26-185E06FD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6051550" cy="1767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m 7" descr="Uma imagem com janela, parede, interior, escuro&#10;&#10;Descrição gerada automaticamente">
            <a:extLst>
              <a:ext uri="{FF2B5EF4-FFF2-40B4-BE49-F238E27FC236}">
                <a16:creationId xmlns:a16="http://schemas.microsoft.com/office/drawing/2014/main" id="{AE5B8BFF-B548-4850-8156-331BF1868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850" y="-6872"/>
            <a:ext cx="386715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22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576BF-BCD4-4F28-9F6F-199AFC784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588" y="2743388"/>
            <a:ext cx="2245541" cy="1325563"/>
          </a:xfrm>
        </p:spPr>
        <p:txBody>
          <a:bodyPr>
            <a:normAutofit fontScale="90000"/>
          </a:bodyPr>
          <a:lstStyle/>
          <a:p>
            <a:r>
              <a:rPr lang="pt-PT" dirty="0" err="1"/>
              <a:t>Synthetic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 err="1"/>
              <a:t>Camera</a:t>
            </a:r>
            <a:endParaRPr lang="pt-PT" dirty="0"/>
          </a:p>
        </p:txBody>
      </p:sp>
      <p:pic>
        <p:nvPicPr>
          <p:cNvPr id="4" name="Image48.png">
            <a:extLst>
              <a:ext uri="{FF2B5EF4-FFF2-40B4-BE49-F238E27FC236}">
                <a16:creationId xmlns:a16="http://schemas.microsoft.com/office/drawing/2014/main" id="{425EC510-498A-4731-B676-C3937D3E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17161" cy="661975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44">
            <a:extLst>
              <a:ext uri="{FF2B5EF4-FFF2-40B4-BE49-F238E27FC236}">
                <a16:creationId xmlns:a16="http://schemas.microsoft.com/office/drawing/2014/main" id="{DF5AF181-DC6E-400D-9593-CF9881B12D39}"/>
              </a:ext>
            </a:extLst>
          </p:cNvPr>
          <p:cNvSpPr/>
          <p:nvPr/>
        </p:nvSpPr>
        <p:spPr>
          <a:xfrm>
            <a:off x="4254499" y="238250"/>
            <a:ext cx="6781801" cy="114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4300"/>
              </a:lnSpc>
              <a:tabLst>
                <a:tab pos="1066800" algn="l"/>
              </a:tabLst>
              <a:defRPr sz="3600">
                <a:latin typeface="+mn-lt"/>
                <a:ea typeface="+mn-ea"/>
                <a:cs typeface="+mn-cs"/>
                <a:sym typeface="Palatino"/>
              </a:defRPr>
            </a:pPr>
            <a:r>
              <a:rPr sz="2400" dirty="0"/>
              <a:t>Use Geometry to Place Camera</a:t>
            </a:r>
          </a:p>
          <a:p>
            <a:pPr>
              <a:lnSpc>
                <a:spcPts val="4300"/>
              </a:lnSpc>
              <a:tabLst>
                <a:tab pos="1066800" algn="l"/>
              </a:tabLst>
              <a:defRPr sz="3600">
                <a:latin typeface="+mn-lt"/>
                <a:ea typeface="+mn-ea"/>
                <a:cs typeface="+mn-cs"/>
                <a:sym typeface="Palatino"/>
              </a:defRPr>
            </a:pPr>
            <a:r>
              <a:rPr sz="2400" dirty="0"/>
              <a:t>(View Transformation)</a:t>
            </a:r>
          </a:p>
        </p:txBody>
      </p:sp>
      <p:sp>
        <p:nvSpPr>
          <p:cNvPr id="6" name="Shape 45">
            <a:extLst>
              <a:ext uri="{FF2B5EF4-FFF2-40B4-BE49-F238E27FC236}">
                <a16:creationId xmlns:a16="http://schemas.microsoft.com/office/drawing/2014/main" id="{F122B830-BF1C-4DDE-A052-947D449A4D25}"/>
              </a:ext>
            </a:extLst>
          </p:cNvPr>
          <p:cNvSpPr/>
          <p:nvPr/>
        </p:nvSpPr>
        <p:spPr>
          <a:xfrm>
            <a:off x="4275179" y="2025901"/>
            <a:ext cx="6781800" cy="114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4300"/>
              </a:lnSpc>
              <a:tabLst>
                <a:tab pos="1066800" algn="l"/>
              </a:tabLst>
              <a:defRPr sz="3600">
                <a:latin typeface="+mn-lt"/>
                <a:ea typeface="+mn-ea"/>
                <a:cs typeface="+mn-cs"/>
                <a:sym typeface="Palatino"/>
              </a:defRPr>
            </a:pPr>
            <a:r>
              <a:rPr sz="2400" dirty="0"/>
              <a:t>Use Geometry to Place Models</a:t>
            </a:r>
          </a:p>
          <a:p>
            <a:pPr>
              <a:lnSpc>
                <a:spcPts val="4300"/>
              </a:lnSpc>
              <a:tabLst>
                <a:tab pos="1066800" algn="l"/>
              </a:tabLst>
              <a:defRPr sz="3600">
                <a:latin typeface="+mn-lt"/>
                <a:ea typeface="+mn-ea"/>
                <a:cs typeface="+mn-cs"/>
                <a:sym typeface="Palatino"/>
              </a:defRPr>
            </a:pPr>
            <a:r>
              <a:rPr sz="2400" dirty="0"/>
              <a:t>(Model Transformation)</a:t>
            </a:r>
          </a:p>
        </p:txBody>
      </p:sp>
      <p:sp>
        <p:nvSpPr>
          <p:cNvPr id="7" name="Shape 46">
            <a:extLst>
              <a:ext uri="{FF2B5EF4-FFF2-40B4-BE49-F238E27FC236}">
                <a16:creationId xmlns:a16="http://schemas.microsoft.com/office/drawing/2014/main" id="{2C401973-A9D3-4D12-A1EB-A51B88DA4B88}"/>
              </a:ext>
            </a:extLst>
          </p:cNvPr>
          <p:cNvSpPr/>
          <p:nvPr/>
        </p:nvSpPr>
        <p:spPr>
          <a:xfrm>
            <a:off x="4117161" y="3682874"/>
            <a:ext cx="7213600" cy="114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4300"/>
              </a:lnSpc>
              <a:tabLst>
                <a:tab pos="1066800" algn="l"/>
              </a:tabLst>
              <a:defRPr sz="3600">
                <a:latin typeface="+mn-lt"/>
                <a:ea typeface="+mn-ea"/>
                <a:cs typeface="+mn-cs"/>
                <a:sym typeface="Palatino"/>
              </a:defRPr>
            </a:pPr>
            <a:r>
              <a:rPr sz="2400" dirty="0"/>
              <a:t>Use Projection to Describe Camera</a:t>
            </a:r>
          </a:p>
          <a:p>
            <a:pPr>
              <a:lnSpc>
                <a:spcPts val="4300"/>
              </a:lnSpc>
              <a:tabLst>
                <a:tab pos="1066800" algn="l"/>
              </a:tabLst>
              <a:defRPr sz="3600">
                <a:latin typeface="+mn-lt"/>
                <a:ea typeface="+mn-ea"/>
                <a:cs typeface="+mn-cs"/>
                <a:sym typeface="Palatino"/>
              </a:defRPr>
            </a:pPr>
            <a:r>
              <a:rPr sz="2400" dirty="0"/>
              <a:t>(Projection Transformation)</a:t>
            </a:r>
          </a:p>
        </p:txBody>
      </p:sp>
      <p:sp>
        <p:nvSpPr>
          <p:cNvPr id="8" name="Shape 47">
            <a:extLst>
              <a:ext uri="{FF2B5EF4-FFF2-40B4-BE49-F238E27FC236}">
                <a16:creationId xmlns:a16="http://schemas.microsoft.com/office/drawing/2014/main" id="{E1F57BC7-54E1-4738-A5FF-02F586B796B4}"/>
              </a:ext>
            </a:extLst>
          </p:cNvPr>
          <p:cNvSpPr/>
          <p:nvPr/>
        </p:nvSpPr>
        <p:spPr>
          <a:xfrm>
            <a:off x="4275179" y="5136584"/>
            <a:ext cx="7213600" cy="114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ts val="4300"/>
              </a:lnSpc>
              <a:tabLst>
                <a:tab pos="1066800" algn="l"/>
              </a:tabLst>
              <a:defRPr sz="3600">
                <a:latin typeface="+mn-lt"/>
                <a:ea typeface="+mn-ea"/>
                <a:cs typeface="+mn-cs"/>
                <a:sym typeface="Palatino"/>
              </a:defRPr>
            </a:pPr>
            <a:r>
              <a:rPr sz="2400" dirty="0"/>
              <a:t>Use Projection to Describe Screen</a:t>
            </a:r>
          </a:p>
          <a:p>
            <a:pPr>
              <a:lnSpc>
                <a:spcPts val="4300"/>
              </a:lnSpc>
              <a:tabLst>
                <a:tab pos="1066800" algn="l"/>
              </a:tabLst>
              <a:defRPr sz="3600">
                <a:latin typeface="+mn-lt"/>
                <a:ea typeface="+mn-ea"/>
                <a:cs typeface="+mn-cs"/>
                <a:sym typeface="Palatino"/>
              </a:defRPr>
            </a:pPr>
            <a:r>
              <a:rPr sz="2400" dirty="0"/>
              <a:t>(Viewport Transformation)</a:t>
            </a:r>
          </a:p>
        </p:txBody>
      </p:sp>
    </p:spTree>
    <p:extLst>
      <p:ext uri="{BB962C8B-B14F-4D97-AF65-F5344CB8AC3E}">
        <p14:creationId xmlns:p14="http://schemas.microsoft.com/office/powerpoint/2010/main" val="908199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224807-5FED-48A3-BE74-AB2EFB475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pt-PT" sz="4000" dirty="0"/>
              <a:t>Agenda</a:t>
            </a:r>
          </a:p>
        </p:txBody>
      </p:sp>
      <p:pic>
        <p:nvPicPr>
          <p:cNvPr id="14" name="Picture 4" descr="Rolls of blueprints">
            <a:extLst>
              <a:ext uri="{FF2B5EF4-FFF2-40B4-BE49-F238E27FC236}">
                <a16:creationId xmlns:a16="http://schemas.microsoft.com/office/drawing/2014/main" id="{E1CB88DC-CC6B-4D70-872F-55FBC7BE1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56" r="-1" b="-1"/>
          <a:stretch/>
        </p:blipFill>
        <p:spPr>
          <a:xfrm>
            <a:off x="1" y="10"/>
            <a:ext cx="4196496" cy="6523137"/>
          </a:xfrm>
          <a:prstGeom prst="rect">
            <a:avLst/>
          </a:prstGeom>
          <a:effectLst/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3FCB9A-6E0B-463F-8624-7F93A2F05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PT" sz="2000" dirty="0" err="1"/>
              <a:t>Vector</a:t>
            </a:r>
            <a:r>
              <a:rPr lang="pt-PT" sz="2000" dirty="0"/>
              <a:t> </a:t>
            </a:r>
            <a:r>
              <a:rPr lang="pt-PT" sz="2000" dirty="0" err="1"/>
              <a:t>maths</a:t>
            </a:r>
            <a:r>
              <a:rPr lang="pt-PT" sz="2000" dirty="0"/>
              <a:t> for </a:t>
            </a:r>
            <a:r>
              <a:rPr lang="pt-PT" sz="2000" dirty="0" err="1"/>
              <a:t>computer</a:t>
            </a:r>
            <a:r>
              <a:rPr lang="pt-PT" sz="2000" dirty="0"/>
              <a:t> </a:t>
            </a:r>
            <a:r>
              <a:rPr lang="pt-PT" sz="2000" dirty="0" err="1"/>
              <a:t>graphics</a:t>
            </a:r>
            <a:endParaRPr lang="pt-PT" sz="2000" dirty="0"/>
          </a:p>
          <a:p>
            <a:pPr marL="514350" indent="-514350">
              <a:buFont typeface="+mj-lt"/>
              <a:buAutoNum type="arabicPeriod"/>
            </a:pP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synthetic</a:t>
            </a:r>
            <a:r>
              <a:rPr lang="pt-PT" sz="2000" dirty="0"/>
              <a:t> </a:t>
            </a:r>
            <a:r>
              <a:rPr lang="pt-PT" sz="2000" dirty="0" err="1"/>
              <a:t>camera</a:t>
            </a:r>
            <a:r>
              <a:rPr lang="pt-PT" sz="20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pt-PT" sz="2000" dirty="0" err="1"/>
              <a:t>Coordinate</a:t>
            </a:r>
            <a:r>
              <a:rPr lang="pt-PT" sz="2000" dirty="0"/>
              <a:t> </a:t>
            </a:r>
            <a:r>
              <a:rPr lang="pt-PT" sz="2000" dirty="0" err="1"/>
              <a:t>Systems</a:t>
            </a:r>
            <a:endParaRPr lang="pt-PT" sz="2000" dirty="0"/>
          </a:p>
          <a:p>
            <a:pPr marL="514350" indent="-514350">
              <a:buFont typeface="+mj-lt"/>
              <a:buAutoNum type="arabicPeriod"/>
            </a:pPr>
            <a:r>
              <a:rPr lang="pt-PT" sz="2000" dirty="0" err="1"/>
              <a:t>Projective</a:t>
            </a:r>
            <a:r>
              <a:rPr lang="pt-PT" sz="2000" dirty="0"/>
              <a:t> pipeline</a:t>
            </a:r>
          </a:p>
          <a:p>
            <a:pPr marL="514350" indent="-514350">
              <a:buFont typeface="+mj-lt"/>
              <a:buAutoNum type="arabicPeriod"/>
            </a:pPr>
            <a:endParaRPr lang="pt-PT" sz="2000" dirty="0"/>
          </a:p>
          <a:p>
            <a:pPr marL="514350" indent="-514350">
              <a:buFont typeface="+mj-lt"/>
              <a:buAutoNum type="arabicPeriod"/>
            </a:pPr>
            <a:endParaRPr lang="pt-PT" sz="2000" dirty="0"/>
          </a:p>
        </p:txBody>
      </p:sp>
      <p:pic>
        <p:nvPicPr>
          <p:cNvPr id="10" name="Leeds_logo_new.png">
            <a:extLst>
              <a:ext uri="{FF2B5EF4-FFF2-40B4-BE49-F238E27FC236}">
                <a16:creationId xmlns:a16="http://schemas.microsoft.com/office/drawing/2014/main" id="{E4515B1F-1E5C-474D-8170-352A36C60F7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3">
            <a:extLst>
              <a:ext uri="{FF2B5EF4-FFF2-40B4-BE49-F238E27FC236}">
                <a16:creationId xmlns:a16="http://schemas.microsoft.com/office/drawing/2014/main" id="{A91D902D-9CCB-4AA0-805B-DB9E63B0419F}"/>
              </a:ext>
            </a:extLst>
          </p:cNvPr>
          <p:cNvSpPr/>
          <p:nvPr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171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917F6E9-4029-406D-950D-23D9F03D4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2198" cy="4351338"/>
          </a:xfrm>
        </p:spPr>
        <p:txBody>
          <a:bodyPr/>
          <a:lstStyle/>
          <a:p>
            <a:pPr>
              <a:tabLst>
                <a:tab pos="1587500" algn="l"/>
              </a:tabLst>
            </a:pPr>
            <a:r>
              <a:rPr lang="en-US" dirty="0"/>
              <a:t>OCS is the Object Coordinate System</a:t>
            </a:r>
          </a:p>
          <a:p>
            <a:pPr>
              <a:tabLst>
                <a:tab pos="1587500" algn="l"/>
              </a:tabLst>
            </a:pPr>
            <a:r>
              <a:rPr lang="en-US" dirty="0"/>
              <a:t>WCS is the World Coordinate System</a:t>
            </a:r>
          </a:p>
          <a:p>
            <a:pPr>
              <a:tabLst>
                <a:tab pos="1587500" algn="l"/>
              </a:tabLst>
            </a:pPr>
            <a:r>
              <a:rPr lang="en-US" dirty="0"/>
              <a:t>VCS is the View Coordinate System</a:t>
            </a:r>
          </a:p>
          <a:p>
            <a:pPr>
              <a:tabLst>
                <a:tab pos="1587500" algn="l"/>
              </a:tabLst>
            </a:pPr>
            <a:r>
              <a:rPr lang="en-US" dirty="0"/>
              <a:t>CCS is the Clipping Coordinate System</a:t>
            </a:r>
          </a:p>
          <a:p>
            <a:pPr>
              <a:tabLst>
                <a:tab pos="1587500" algn="l"/>
              </a:tabLst>
            </a:pPr>
            <a:r>
              <a:rPr lang="en-US" dirty="0"/>
              <a:t>NDCS is the Normalized DCS</a:t>
            </a:r>
          </a:p>
          <a:p>
            <a:pPr>
              <a:tabLst>
                <a:tab pos="1587500" algn="l"/>
              </a:tabLst>
            </a:pPr>
            <a:r>
              <a:rPr lang="en-US" dirty="0"/>
              <a:t>DCS is the Device Coordinate System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Shape 172">
            <a:extLst>
              <a:ext uri="{FF2B5EF4-FFF2-40B4-BE49-F238E27FC236}">
                <a16:creationId xmlns:a16="http://schemas.microsoft.com/office/drawing/2014/main" id="{D819261D-DED0-4D68-9154-F74D848CE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24500" cy="1325563"/>
          </a:xfrm>
          <a:prstGeom prst="rect">
            <a:avLst/>
          </a:prstGeom>
        </p:spPr>
        <p:txBody>
          <a:bodyPr/>
          <a:lstStyle>
            <a:lvl1pPr>
              <a:tabLst>
                <a:tab pos="1219200" algn="l"/>
              </a:tabLst>
            </a:lvl1pPr>
          </a:lstStyle>
          <a:p>
            <a:r>
              <a:rPr dirty="0"/>
              <a:t>Coordinate Systems</a:t>
            </a:r>
          </a:p>
        </p:txBody>
      </p:sp>
      <p:pic>
        <p:nvPicPr>
          <p:cNvPr id="13" name="Gráfico 12" descr="Avion com preenchimento sólido">
            <a:extLst>
              <a:ext uri="{FF2B5EF4-FFF2-40B4-BE49-F238E27FC236}">
                <a16:creationId xmlns:a16="http://schemas.microsoft.com/office/drawing/2014/main" id="{E4C6C3AB-99B5-4B11-B059-4E6230620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487085">
            <a:off x="9182100" y="1511301"/>
            <a:ext cx="914400" cy="914400"/>
          </a:xfrm>
          <a:prstGeom prst="rect">
            <a:avLst/>
          </a:prstGeom>
        </p:spPr>
      </p:pic>
      <p:pic>
        <p:nvPicPr>
          <p:cNvPr id="23" name="Gráfico 22" descr="Lunettes 3D com preenchimento sólido">
            <a:extLst>
              <a:ext uri="{FF2B5EF4-FFF2-40B4-BE49-F238E27FC236}">
                <a16:creationId xmlns:a16="http://schemas.microsoft.com/office/drawing/2014/main" id="{B73690C0-2F27-43A3-A53F-964EEA8F0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101391">
            <a:off x="10658475" y="2286395"/>
            <a:ext cx="914400" cy="914400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8B81DDAF-2BF8-40D6-87AF-C16B9AE924CC}"/>
              </a:ext>
            </a:extLst>
          </p:cNvPr>
          <p:cNvGrpSpPr/>
          <p:nvPr/>
        </p:nvGrpSpPr>
        <p:grpSpPr>
          <a:xfrm>
            <a:off x="9324017" y="1295514"/>
            <a:ext cx="759859" cy="1015383"/>
            <a:chOff x="9336641" y="1295797"/>
            <a:chExt cx="759859" cy="1015383"/>
          </a:xfrm>
        </p:grpSpPr>
        <p:cxnSp>
          <p:nvCxnSpPr>
            <p:cNvPr id="14" name="Conexão reta unidirecional 13">
              <a:extLst>
                <a:ext uri="{FF2B5EF4-FFF2-40B4-BE49-F238E27FC236}">
                  <a16:creationId xmlns:a16="http://schemas.microsoft.com/office/drawing/2014/main" id="{E971BE73-B998-48ED-A678-F5C7FC4B12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3900" y="1295797"/>
              <a:ext cx="12700" cy="619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xão reta unidirecional 16">
              <a:extLst>
                <a:ext uri="{FF2B5EF4-FFF2-40B4-BE49-F238E27FC236}">
                  <a16:creationId xmlns:a16="http://schemas.microsoft.com/office/drawing/2014/main" id="{3F0990B8-6081-41DA-8C80-586D7600D9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3900" y="1906192"/>
              <a:ext cx="482600" cy="9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unidirecional 31">
              <a:extLst>
                <a:ext uri="{FF2B5EF4-FFF2-40B4-BE49-F238E27FC236}">
                  <a16:creationId xmlns:a16="http://schemas.microsoft.com/office/drawing/2014/main" id="{265C7BA6-0BEC-4A8C-81E3-CA3E98DA34C9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>
              <a:off x="9336641" y="1915717"/>
              <a:ext cx="289959" cy="395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FAFF1844-387A-4E81-A8F1-855F608D02DB}"/>
              </a:ext>
            </a:extLst>
          </p:cNvPr>
          <p:cNvGrpSpPr/>
          <p:nvPr/>
        </p:nvGrpSpPr>
        <p:grpSpPr>
          <a:xfrm>
            <a:off x="6781800" y="939800"/>
            <a:ext cx="4889500" cy="4356100"/>
            <a:chOff x="6781800" y="939800"/>
            <a:chExt cx="4889500" cy="4356100"/>
          </a:xfrm>
        </p:grpSpPr>
        <p:cxnSp>
          <p:nvCxnSpPr>
            <p:cNvPr id="6" name="Conexão reta unidirecional 5">
              <a:extLst>
                <a:ext uri="{FF2B5EF4-FFF2-40B4-BE49-F238E27FC236}">
                  <a16:creationId xmlns:a16="http://schemas.microsoft.com/office/drawing/2014/main" id="{A1574A6D-7BCC-4C1F-8FDF-F40F8E23EB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2100" y="939800"/>
              <a:ext cx="0" cy="2463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xão reta unidirecional 7">
              <a:extLst>
                <a:ext uri="{FF2B5EF4-FFF2-40B4-BE49-F238E27FC236}">
                  <a16:creationId xmlns:a16="http://schemas.microsoft.com/office/drawing/2014/main" id="{68215463-46A7-4F04-9519-7E92EF950937}"/>
                </a:ext>
              </a:extLst>
            </p:cNvPr>
            <p:cNvCxnSpPr/>
            <p:nvPr/>
          </p:nvCxnSpPr>
          <p:spPr>
            <a:xfrm>
              <a:off x="7912100" y="3403600"/>
              <a:ext cx="3759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xão reta unidirecional 32">
              <a:extLst>
                <a:ext uri="{FF2B5EF4-FFF2-40B4-BE49-F238E27FC236}">
                  <a16:creationId xmlns:a16="http://schemas.microsoft.com/office/drawing/2014/main" id="{BE32AFBE-68D2-4D8F-8C8C-0D025BB745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800" y="3403380"/>
              <a:ext cx="1130301" cy="1892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8C260C0D-BC3A-4A99-8CEA-B879D3251AF9}"/>
              </a:ext>
            </a:extLst>
          </p:cNvPr>
          <p:cNvGrpSpPr/>
          <p:nvPr/>
        </p:nvGrpSpPr>
        <p:grpSpPr>
          <a:xfrm>
            <a:off x="10454112" y="1906192"/>
            <a:ext cx="1291007" cy="809410"/>
            <a:chOff x="10454112" y="1906192"/>
            <a:chExt cx="1291007" cy="809410"/>
          </a:xfrm>
        </p:grpSpPr>
        <p:cxnSp>
          <p:nvCxnSpPr>
            <p:cNvPr id="24" name="Conexão reta unidirecional 23">
              <a:extLst>
                <a:ext uri="{FF2B5EF4-FFF2-40B4-BE49-F238E27FC236}">
                  <a16:creationId xmlns:a16="http://schemas.microsoft.com/office/drawing/2014/main" id="{9CFC2908-3D6B-458A-A659-9B3241B542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2481" y="2404248"/>
              <a:ext cx="782638" cy="302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unidirecional 27">
              <a:extLst>
                <a:ext uri="{FF2B5EF4-FFF2-40B4-BE49-F238E27FC236}">
                  <a16:creationId xmlns:a16="http://schemas.microsoft.com/office/drawing/2014/main" id="{24406DDD-5947-4E39-B9DB-E461AF5284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73622" y="1906192"/>
              <a:ext cx="288099" cy="809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unidirecional 34">
              <a:extLst>
                <a:ext uri="{FF2B5EF4-FFF2-40B4-BE49-F238E27FC236}">
                  <a16:creationId xmlns:a16="http://schemas.microsoft.com/office/drawing/2014/main" id="{55688D0C-AB59-4EE2-AC04-C42DD98BE5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54112" y="2259378"/>
              <a:ext cx="639019" cy="442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3D89B5DD-3704-47AF-981A-2813FDD7F646}"/>
              </a:ext>
            </a:extLst>
          </p:cNvPr>
          <p:cNvGrpSpPr/>
          <p:nvPr/>
        </p:nvGrpSpPr>
        <p:grpSpPr>
          <a:xfrm>
            <a:off x="9162787" y="4379234"/>
            <a:ext cx="1968520" cy="1294599"/>
            <a:chOff x="9162787" y="4379234"/>
            <a:chExt cx="1968520" cy="1294599"/>
          </a:xfrm>
        </p:grpSpPr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35E5BE8B-EB34-4930-B0EA-536BCC385698}"/>
                </a:ext>
              </a:extLst>
            </p:cNvPr>
            <p:cNvSpPr/>
            <p:nvPr/>
          </p:nvSpPr>
          <p:spPr>
            <a:xfrm>
              <a:off x="9162787" y="4379234"/>
              <a:ext cx="1968520" cy="129459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1" name="Gráfico 40" descr="Avion com preenchimento sólido">
              <a:extLst>
                <a:ext uri="{FF2B5EF4-FFF2-40B4-BE49-F238E27FC236}">
                  <a16:creationId xmlns:a16="http://schemas.microsoft.com/office/drawing/2014/main" id="{751F1F05-A7EB-445D-8735-9006539D6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4455384">
              <a:off x="9512156" y="4571295"/>
              <a:ext cx="914400" cy="914400"/>
            </a:xfrm>
            <a:prstGeom prst="rect">
              <a:avLst/>
            </a:prstGeom>
          </p:spPr>
        </p:pic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C425EE66-EDC8-4D41-B583-4E3F6A2AA16A}"/>
              </a:ext>
            </a:extLst>
          </p:cNvPr>
          <p:cNvGrpSpPr/>
          <p:nvPr/>
        </p:nvGrpSpPr>
        <p:grpSpPr>
          <a:xfrm>
            <a:off x="9150087" y="4379233"/>
            <a:ext cx="1968520" cy="1294600"/>
            <a:chOff x="9162787" y="4379233"/>
            <a:chExt cx="1968520" cy="1294600"/>
          </a:xfrm>
        </p:grpSpPr>
        <p:cxnSp>
          <p:nvCxnSpPr>
            <p:cNvPr id="44" name="Conexão reta 43">
              <a:extLst>
                <a:ext uri="{FF2B5EF4-FFF2-40B4-BE49-F238E27FC236}">
                  <a16:creationId xmlns:a16="http://schemas.microsoft.com/office/drawing/2014/main" id="{8E386B3C-5939-4496-BF21-A279F2DC0898}"/>
                </a:ext>
              </a:extLst>
            </p:cNvPr>
            <p:cNvCxnSpPr/>
            <p:nvPr/>
          </p:nvCxnSpPr>
          <p:spPr>
            <a:xfrm>
              <a:off x="9162787" y="4673600"/>
              <a:ext cx="1968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xão reta 44">
              <a:extLst>
                <a:ext uri="{FF2B5EF4-FFF2-40B4-BE49-F238E27FC236}">
                  <a16:creationId xmlns:a16="http://schemas.microsoft.com/office/drawing/2014/main" id="{D34A80A5-A41B-455C-8CB8-CBFD18761CEE}"/>
                </a:ext>
              </a:extLst>
            </p:cNvPr>
            <p:cNvCxnSpPr/>
            <p:nvPr/>
          </p:nvCxnSpPr>
          <p:spPr>
            <a:xfrm>
              <a:off x="9162787" y="5001133"/>
              <a:ext cx="1968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xão reta 45">
              <a:extLst>
                <a:ext uri="{FF2B5EF4-FFF2-40B4-BE49-F238E27FC236}">
                  <a16:creationId xmlns:a16="http://schemas.microsoft.com/office/drawing/2014/main" id="{EA9F587E-CB5E-4F87-B1E5-4500E42D20D5}"/>
                </a:ext>
              </a:extLst>
            </p:cNvPr>
            <p:cNvCxnSpPr/>
            <p:nvPr/>
          </p:nvCxnSpPr>
          <p:spPr>
            <a:xfrm>
              <a:off x="9162787" y="5295900"/>
              <a:ext cx="19685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xão reta 46">
              <a:extLst>
                <a:ext uri="{FF2B5EF4-FFF2-40B4-BE49-F238E27FC236}">
                  <a16:creationId xmlns:a16="http://schemas.microsoft.com/office/drawing/2014/main" id="{28F50618-A63B-432D-99A1-CDA543428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8996" y="4379234"/>
              <a:ext cx="76" cy="1294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xão reta 50">
              <a:extLst>
                <a:ext uri="{FF2B5EF4-FFF2-40B4-BE49-F238E27FC236}">
                  <a16:creationId xmlns:a16="http://schemas.microsoft.com/office/drawing/2014/main" id="{5CC01DC7-C349-4100-BF67-7CB43FF6F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2652" y="4379234"/>
              <a:ext cx="76" cy="1294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xão reta 51">
              <a:extLst>
                <a:ext uri="{FF2B5EF4-FFF2-40B4-BE49-F238E27FC236}">
                  <a16:creationId xmlns:a16="http://schemas.microsoft.com/office/drawing/2014/main" id="{98E37D9D-4A9C-424B-AC2A-7E1C60DF04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513" y="4379233"/>
              <a:ext cx="76" cy="1294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xão reta 52">
              <a:extLst>
                <a:ext uri="{FF2B5EF4-FFF2-40B4-BE49-F238E27FC236}">
                  <a16:creationId xmlns:a16="http://schemas.microsoft.com/office/drawing/2014/main" id="{9BAECA58-3D0F-4D8B-83DE-F3771DB96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54036" y="4379233"/>
              <a:ext cx="76" cy="1294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xão reta 53">
              <a:extLst>
                <a:ext uri="{FF2B5EF4-FFF2-40B4-BE49-F238E27FC236}">
                  <a16:creationId xmlns:a16="http://schemas.microsoft.com/office/drawing/2014/main" id="{4751832F-4B11-4701-8E60-E85DA8FA0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66245" y="4379233"/>
              <a:ext cx="76" cy="1294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Conexão reta unidirecional 56">
            <a:extLst>
              <a:ext uri="{FF2B5EF4-FFF2-40B4-BE49-F238E27FC236}">
                <a16:creationId xmlns:a16="http://schemas.microsoft.com/office/drawing/2014/main" id="{D465BC5B-BCC5-4B99-B9D0-2A323100096F}"/>
              </a:ext>
            </a:extLst>
          </p:cNvPr>
          <p:cNvCxnSpPr/>
          <p:nvPr/>
        </p:nvCxnSpPr>
        <p:spPr>
          <a:xfrm flipV="1">
            <a:off x="10144813" y="3721100"/>
            <a:ext cx="0" cy="1280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xão reta unidirecional 57">
            <a:extLst>
              <a:ext uri="{FF2B5EF4-FFF2-40B4-BE49-F238E27FC236}">
                <a16:creationId xmlns:a16="http://schemas.microsoft.com/office/drawing/2014/main" id="{680783F7-A7A6-43A1-8D53-2D4E7306BCC1}"/>
              </a:ext>
            </a:extLst>
          </p:cNvPr>
          <p:cNvCxnSpPr>
            <a:cxnSpLocks/>
          </p:cNvCxnSpPr>
          <p:nvPr/>
        </p:nvCxnSpPr>
        <p:spPr>
          <a:xfrm flipV="1">
            <a:off x="10114327" y="4991100"/>
            <a:ext cx="12594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xão reta unidirecional 60">
            <a:extLst>
              <a:ext uri="{FF2B5EF4-FFF2-40B4-BE49-F238E27FC236}">
                <a16:creationId xmlns:a16="http://schemas.microsoft.com/office/drawing/2014/main" id="{8077F493-5FAF-494C-894C-B431012E1351}"/>
              </a:ext>
            </a:extLst>
          </p:cNvPr>
          <p:cNvCxnSpPr>
            <a:cxnSpLocks/>
          </p:cNvCxnSpPr>
          <p:nvPr/>
        </p:nvCxnSpPr>
        <p:spPr>
          <a:xfrm flipV="1">
            <a:off x="10103422" y="4464392"/>
            <a:ext cx="481078" cy="541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B2051-8D9D-4E74-A824-CF83490D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Why</a:t>
            </a:r>
            <a:r>
              <a:rPr lang="pt-PT" dirty="0"/>
              <a:t> </a:t>
            </a:r>
            <a:r>
              <a:rPr lang="pt-PT" dirty="0" err="1"/>
              <a:t>so</a:t>
            </a:r>
            <a:r>
              <a:rPr lang="pt-PT" dirty="0"/>
              <a:t> </a:t>
            </a:r>
            <a:r>
              <a:rPr lang="pt-PT" dirty="0" err="1"/>
              <a:t>many</a:t>
            </a:r>
            <a:r>
              <a:rPr lang="pt-PT" dirty="0"/>
              <a:t>?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02E0493-B0E0-43D6-A1CA-B7767B796B4D}"/>
              </a:ext>
            </a:extLst>
          </p:cNvPr>
          <p:cNvGrpSpPr/>
          <p:nvPr/>
        </p:nvGrpSpPr>
        <p:grpSpPr>
          <a:xfrm>
            <a:off x="838200" y="1671638"/>
            <a:ext cx="7120859" cy="4445882"/>
            <a:chOff x="990513" y="2006600"/>
            <a:chExt cx="11082477" cy="6919303"/>
          </a:xfrm>
        </p:grpSpPr>
        <p:sp>
          <p:nvSpPr>
            <p:cNvPr id="4" name="Shape 176">
              <a:extLst>
                <a:ext uri="{FF2B5EF4-FFF2-40B4-BE49-F238E27FC236}">
                  <a16:creationId xmlns:a16="http://schemas.microsoft.com/office/drawing/2014/main" id="{3702064E-2832-4949-BEA6-BAC90C1B9EF3}"/>
                </a:ext>
              </a:extLst>
            </p:cNvPr>
            <p:cNvSpPr/>
            <p:nvPr/>
          </p:nvSpPr>
          <p:spPr>
            <a:xfrm>
              <a:off x="2768600" y="3848100"/>
              <a:ext cx="2437892" cy="13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000"/>
            </a:p>
          </p:txBody>
        </p:sp>
        <p:sp>
          <p:nvSpPr>
            <p:cNvPr id="5" name="Shape 177">
              <a:extLst>
                <a:ext uri="{FF2B5EF4-FFF2-40B4-BE49-F238E27FC236}">
                  <a16:creationId xmlns:a16="http://schemas.microsoft.com/office/drawing/2014/main" id="{35F9EBEC-65C7-4E4C-96A3-6ECD55665683}"/>
                </a:ext>
              </a:extLst>
            </p:cNvPr>
            <p:cNvSpPr/>
            <p:nvPr/>
          </p:nvSpPr>
          <p:spPr>
            <a:xfrm>
              <a:off x="3269952" y="2898554"/>
              <a:ext cx="1494396" cy="17704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>
                <a:lnSpc>
                  <a:spcPts val="4300"/>
                </a:lnSpc>
                <a:tabLst>
                  <a:tab pos="1066800" algn="l"/>
                </a:tabLst>
                <a:defRPr sz="3600"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2400" dirty="0"/>
                <a:t>Model</a:t>
              </a:r>
            </a:p>
            <a:p>
              <a:pPr>
                <a:lnSpc>
                  <a:spcPts val="4300"/>
                </a:lnSpc>
                <a:tabLst>
                  <a:tab pos="1066800" algn="l"/>
                </a:tabLst>
                <a:defRPr sz="3600"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2400" dirty="0"/>
                <a:t>Matrix</a:t>
              </a:r>
            </a:p>
          </p:txBody>
        </p:sp>
        <p:pic>
          <p:nvPicPr>
            <p:cNvPr id="6" name="pasted11.pdf">
              <a:extLst>
                <a:ext uri="{FF2B5EF4-FFF2-40B4-BE49-F238E27FC236}">
                  <a16:creationId xmlns:a16="http://schemas.microsoft.com/office/drawing/2014/main" id="{2EBEDEE9-5F3B-47DD-9BAC-4834EDA62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9600" y="2946400"/>
              <a:ext cx="1092203" cy="178076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pasted12.pdf">
              <a:extLst>
                <a:ext uri="{FF2B5EF4-FFF2-40B4-BE49-F238E27FC236}">
                  <a16:creationId xmlns:a16="http://schemas.microsoft.com/office/drawing/2014/main" id="{3F18565D-D0A9-4F7D-AB1D-BF7904CC9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6100" y="2946400"/>
              <a:ext cx="1118191" cy="178434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" name="Shape 180">
              <a:extLst>
                <a:ext uri="{FF2B5EF4-FFF2-40B4-BE49-F238E27FC236}">
                  <a16:creationId xmlns:a16="http://schemas.microsoft.com/office/drawing/2014/main" id="{831B0865-384F-4F9B-ACEC-136FEDE0A104}"/>
                </a:ext>
              </a:extLst>
            </p:cNvPr>
            <p:cNvSpPr/>
            <p:nvPr/>
          </p:nvSpPr>
          <p:spPr>
            <a:xfrm>
              <a:off x="7509641" y="3848100"/>
              <a:ext cx="2437893" cy="12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000"/>
            </a:p>
          </p:txBody>
        </p:sp>
        <p:sp>
          <p:nvSpPr>
            <p:cNvPr id="9" name="Shape 181">
              <a:extLst>
                <a:ext uri="{FF2B5EF4-FFF2-40B4-BE49-F238E27FC236}">
                  <a16:creationId xmlns:a16="http://schemas.microsoft.com/office/drawing/2014/main" id="{75AF1F4D-F416-4F3A-AB8A-1799E1E9A323}"/>
                </a:ext>
              </a:extLst>
            </p:cNvPr>
            <p:cNvSpPr/>
            <p:nvPr/>
          </p:nvSpPr>
          <p:spPr>
            <a:xfrm>
              <a:off x="8011940" y="2792054"/>
              <a:ext cx="1494396" cy="17704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>
                <a:lnSpc>
                  <a:spcPts val="4300"/>
                </a:lnSpc>
                <a:tabLst>
                  <a:tab pos="1066800" algn="l"/>
                </a:tabLst>
                <a:defRPr sz="3600"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2400" dirty="0"/>
                <a:t>View</a:t>
              </a:r>
            </a:p>
            <a:p>
              <a:pPr>
                <a:lnSpc>
                  <a:spcPts val="4300"/>
                </a:lnSpc>
                <a:tabLst>
                  <a:tab pos="1066800" algn="l"/>
                </a:tabLst>
                <a:defRPr sz="3600"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2400" dirty="0"/>
                <a:t>Matrix</a:t>
              </a:r>
            </a:p>
          </p:txBody>
        </p:sp>
        <p:pic>
          <p:nvPicPr>
            <p:cNvPr id="10" name="pasted13.pdf">
              <a:extLst>
                <a:ext uri="{FF2B5EF4-FFF2-40B4-BE49-F238E27FC236}">
                  <a16:creationId xmlns:a16="http://schemas.microsoft.com/office/drawing/2014/main" id="{22765ADC-E7E1-443F-9174-8A000A265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11842" y="2966536"/>
              <a:ext cx="1041403" cy="177511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" name="Shape 183">
              <a:extLst>
                <a:ext uri="{FF2B5EF4-FFF2-40B4-BE49-F238E27FC236}">
                  <a16:creationId xmlns:a16="http://schemas.microsoft.com/office/drawing/2014/main" id="{CBBCBF31-0E1A-4A5C-B9B5-7B3780D598E2}"/>
                </a:ext>
              </a:extLst>
            </p:cNvPr>
            <p:cNvSpPr/>
            <p:nvPr/>
          </p:nvSpPr>
          <p:spPr>
            <a:xfrm>
              <a:off x="990513" y="2006600"/>
              <a:ext cx="2851577" cy="9122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>
              <a:lvl1pPr>
                <a:lnSpc>
                  <a:spcPts val="4300"/>
                </a:lnSpc>
                <a:tabLst>
                  <a:tab pos="1066800" algn="l"/>
                </a:tabLst>
                <a:defRPr sz="3600">
                  <a:latin typeface="+mn-lt"/>
                  <a:ea typeface="+mn-ea"/>
                  <a:cs typeface="+mn-cs"/>
                  <a:sym typeface="Palatino"/>
                </a:defRPr>
              </a:lvl1pPr>
            </a:lstStyle>
            <a:p>
              <a:r>
                <a:rPr sz="2400" dirty="0"/>
                <a:t>Object Model</a:t>
              </a:r>
            </a:p>
          </p:txBody>
        </p:sp>
        <p:sp>
          <p:nvSpPr>
            <p:cNvPr id="12" name="Shape 184">
              <a:extLst>
                <a:ext uri="{FF2B5EF4-FFF2-40B4-BE49-F238E27FC236}">
                  <a16:creationId xmlns:a16="http://schemas.microsoft.com/office/drawing/2014/main" id="{EC395BE0-490D-4D91-80B6-C7478EB9F0C9}"/>
                </a:ext>
              </a:extLst>
            </p:cNvPr>
            <p:cNvSpPr/>
            <p:nvPr/>
          </p:nvSpPr>
          <p:spPr>
            <a:xfrm>
              <a:off x="4797759" y="2006600"/>
              <a:ext cx="2801281" cy="9122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>
              <a:lvl1pPr>
                <a:lnSpc>
                  <a:spcPts val="4300"/>
                </a:lnSpc>
                <a:tabLst>
                  <a:tab pos="1066800" algn="l"/>
                </a:tabLst>
                <a:defRPr sz="3600">
                  <a:latin typeface="+mn-lt"/>
                  <a:ea typeface="+mn-ea"/>
                  <a:cs typeface="+mn-cs"/>
                  <a:sym typeface="Palatino"/>
                </a:defRPr>
              </a:lvl1pPr>
            </a:lstStyle>
            <a:p>
              <a:r>
                <a:rPr sz="2400"/>
                <a:t>World Model</a:t>
              </a:r>
            </a:p>
          </p:txBody>
        </p:sp>
        <p:sp>
          <p:nvSpPr>
            <p:cNvPr id="13" name="Shape 185">
              <a:extLst>
                <a:ext uri="{FF2B5EF4-FFF2-40B4-BE49-F238E27FC236}">
                  <a16:creationId xmlns:a16="http://schemas.microsoft.com/office/drawing/2014/main" id="{ED7AD7B9-C6C6-41A9-BF3E-0B6AA6F55087}"/>
                </a:ext>
              </a:extLst>
            </p:cNvPr>
            <p:cNvSpPr/>
            <p:nvPr/>
          </p:nvSpPr>
          <p:spPr>
            <a:xfrm>
              <a:off x="9503328" y="2006600"/>
              <a:ext cx="2569662" cy="9122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>
              <a:lvl1pPr>
                <a:lnSpc>
                  <a:spcPts val="4300"/>
                </a:lnSpc>
                <a:tabLst>
                  <a:tab pos="1066800" algn="l"/>
                </a:tabLst>
                <a:defRPr sz="3600">
                  <a:latin typeface="+mn-lt"/>
                  <a:ea typeface="+mn-ea"/>
                  <a:cs typeface="+mn-cs"/>
                  <a:sym typeface="Palatino"/>
                </a:defRPr>
              </a:lvl1pPr>
            </a:lstStyle>
            <a:p>
              <a:r>
                <a:rPr sz="2400" dirty="0"/>
                <a:t>View Model</a:t>
              </a:r>
            </a:p>
          </p:txBody>
        </p:sp>
        <p:pic>
          <p:nvPicPr>
            <p:cNvPr id="14" name="pasted14.pdf">
              <a:extLst>
                <a:ext uri="{FF2B5EF4-FFF2-40B4-BE49-F238E27FC236}">
                  <a16:creationId xmlns:a16="http://schemas.microsoft.com/office/drawing/2014/main" id="{5CF8196A-A1B7-4F00-9D16-14830EF75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9600" y="6096000"/>
              <a:ext cx="1070609" cy="178434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5" name="Shape 187">
              <a:extLst>
                <a:ext uri="{FF2B5EF4-FFF2-40B4-BE49-F238E27FC236}">
                  <a16:creationId xmlns:a16="http://schemas.microsoft.com/office/drawing/2014/main" id="{FE0BB1CD-C452-4C11-8368-C9210D23C613}"/>
                </a:ext>
              </a:extLst>
            </p:cNvPr>
            <p:cNvSpPr/>
            <p:nvPr/>
          </p:nvSpPr>
          <p:spPr>
            <a:xfrm>
              <a:off x="1446497" y="8013698"/>
              <a:ext cx="1861134" cy="9122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>
              <a:lvl1pPr>
                <a:lnSpc>
                  <a:spcPts val="4300"/>
                </a:lnSpc>
                <a:tabLst>
                  <a:tab pos="1066800" algn="l"/>
                </a:tabLst>
                <a:defRPr sz="3600">
                  <a:latin typeface="+mn-lt"/>
                  <a:ea typeface="+mn-ea"/>
                  <a:cs typeface="+mn-cs"/>
                  <a:sym typeface="Palatino"/>
                </a:defRPr>
              </a:lvl1pPr>
            </a:lstStyle>
            <a:p>
              <a:r>
                <a:rPr sz="2400"/>
                <a:t>Clipping</a:t>
              </a:r>
            </a:p>
          </p:txBody>
        </p:sp>
        <p:sp>
          <p:nvSpPr>
            <p:cNvPr id="16" name="Shape 188">
              <a:extLst>
                <a:ext uri="{FF2B5EF4-FFF2-40B4-BE49-F238E27FC236}">
                  <a16:creationId xmlns:a16="http://schemas.microsoft.com/office/drawing/2014/main" id="{5CE00F72-FCD2-4C48-A09B-0BA4A8AE1B7D}"/>
                </a:ext>
              </a:extLst>
            </p:cNvPr>
            <p:cNvSpPr/>
            <p:nvPr/>
          </p:nvSpPr>
          <p:spPr>
            <a:xfrm flipH="1">
              <a:off x="2578098" y="4444748"/>
              <a:ext cx="7642910" cy="2159252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000"/>
            </a:p>
          </p:txBody>
        </p:sp>
        <p:sp>
          <p:nvSpPr>
            <p:cNvPr id="17" name="Shape 189">
              <a:extLst>
                <a:ext uri="{FF2B5EF4-FFF2-40B4-BE49-F238E27FC236}">
                  <a16:creationId xmlns:a16="http://schemas.microsoft.com/office/drawing/2014/main" id="{0D394C29-F836-4C26-AFAC-1840C82D441C}"/>
                </a:ext>
              </a:extLst>
            </p:cNvPr>
            <p:cNvSpPr/>
            <p:nvPr/>
          </p:nvSpPr>
          <p:spPr>
            <a:xfrm>
              <a:off x="4620134" y="4668978"/>
              <a:ext cx="2856567" cy="17704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>
                <a:lnSpc>
                  <a:spcPts val="4300"/>
                </a:lnSpc>
                <a:tabLst>
                  <a:tab pos="1066800" algn="l"/>
                </a:tabLst>
                <a:defRPr sz="3600"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2400" dirty="0"/>
                <a:t>Projection</a:t>
              </a:r>
            </a:p>
            <a:p>
              <a:pPr algn="l">
                <a:lnSpc>
                  <a:spcPts val="4300"/>
                </a:lnSpc>
                <a:tabLst>
                  <a:tab pos="1066800" algn="l"/>
                </a:tabLst>
                <a:defRPr sz="3600"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2400" dirty="0"/>
                <a:t>             Matrix</a:t>
              </a:r>
            </a:p>
          </p:txBody>
        </p:sp>
        <p:sp>
          <p:nvSpPr>
            <p:cNvPr id="18" name="Shape 190">
              <a:extLst>
                <a:ext uri="{FF2B5EF4-FFF2-40B4-BE49-F238E27FC236}">
                  <a16:creationId xmlns:a16="http://schemas.microsoft.com/office/drawing/2014/main" id="{C3D103E8-B0A2-4423-8F6A-1781559F9412}"/>
                </a:ext>
              </a:extLst>
            </p:cNvPr>
            <p:cNvSpPr/>
            <p:nvPr/>
          </p:nvSpPr>
          <p:spPr>
            <a:xfrm>
              <a:off x="2921078" y="7135666"/>
              <a:ext cx="2437891" cy="12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000"/>
            </a:p>
          </p:txBody>
        </p:sp>
        <p:sp>
          <p:nvSpPr>
            <p:cNvPr id="19" name="Shape 191">
              <a:extLst>
                <a:ext uri="{FF2B5EF4-FFF2-40B4-BE49-F238E27FC236}">
                  <a16:creationId xmlns:a16="http://schemas.microsoft.com/office/drawing/2014/main" id="{AC0EB02E-A676-4041-87D7-02B770EFD9C4}"/>
                </a:ext>
              </a:extLst>
            </p:cNvPr>
            <p:cNvSpPr/>
            <p:nvPr/>
          </p:nvSpPr>
          <p:spPr>
            <a:xfrm>
              <a:off x="2997237" y="6105364"/>
              <a:ext cx="2425662" cy="17704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>
                <a:lnSpc>
                  <a:spcPts val="4300"/>
                </a:lnSpc>
                <a:tabLst>
                  <a:tab pos="1066800" algn="l"/>
                </a:tabLst>
                <a:defRPr sz="3600"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2400" dirty="0"/>
                <a:t>Perspective</a:t>
              </a:r>
            </a:p>
            <a:p>
              <a:pPr>
                <a:lnSpc>
                  <a:spcPts val="4300"/>
                </a:lnSpc>
                <a:tabLst>
                  <a:tab pos="1066800" algn="l"/>
                </a:tabLst>
                <a:defRPr sz="3600"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2400" dirty="0"/>
                <a:t>Division</a:t>
              </a:r>
            </a:p>
          </p:txBody>
        </p:sp>
        <p:pic>
          <p:nvPicPr>
            <p:cNvPr id="20" name="pasted15.pdf">
              <a:extLst>
                <a:ext uri="{FF2B5EF4-FFF2-40B4-BE49-F238E27FC236}">
                  <a16:creationId xmlns:a16="http://schemas.microsoft.com/office/drawing/2014/main" id="{18D4A242-9B92-4645-828B-28A4E6868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4200" y="6337300"/>
              <a:ext cx="1304872" cy="140335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1" name="Shape 193">
              <a:extLst>
                <a:ext uri="{FF2B5EF4-FFF2-40B4-BE49-F238E27FC236}">
                  <a16:creationId xmlns:a16="http://schemas.microsoft.com/office/drawing/2014/main" id="{3F3F806F-3D50-4940-BF7C-971D9DB3EFF8}"/>
                </a:ext>
              </a:extLst>
            </p:cNvPr>
            <p:cNvSpPr/>
            <p:nvPr/>
          </p:nvSpPr>
          <p:spPr>
            <a:xfrm>
              <a:off x="7331801" y="6992696"/>
              <a:ext cx="2437893" cy="12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000"/>
            </a:p>
          </p:txBody>
        </p:sp>
        <p:sp>
          <p:nvSpPr>
            <p:cNvPr id="22" name="Shape 194">
              <a:extLst>
                <a:ext uri="{FF2B5EF4-FFF2-40B4-BE49-F238E27FC236}">
                  <a16:creationId xmlns:a16="http://schemas.microsoft.com/office/drawing/2014/main" id="{B8A0D10D-9328-449B-B518-75F9E9010657}"/>
                </a:ext>
              </a:extLst>
            </p:cNvPr>
            <p:cNvSpPr/>
            <p:nvPr/>
          </p:nvSpPr>
          <p:spPr>
            <a:xfrm>
              <a:off x="7165646" y="6064098"/>
              <a:ext cx="3301542" cy="17704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>
                <a:lnSpc>
                  <a:spcPts val="4300"/>
                </a:lnSpc>
                <a:tabLst>
                  <a:tab pos="1066800" algn="l"/>
                </a:tabLst>
                <a:defRPr sz="3600"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2400" dirty="0"/>
                <a:t>Viewport</a:t>
              </a:r>
            </a:p>
            <a:p>
              <a:pPr>
                <a:lnSpc>
                  <a:spcPts val="4300"/>
                </a:lnSpc>
                <a:tabLst>
                  <a:tab pos="1066800" algn="l"/>
                </a:tabLst>
                <a:defRPr sz="3600"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2400" dirty="0"/>
                <a:t>Transformation</a:t>
              </a:r>
            </a:p>
          </p:txBody>
        </p:sp>
        <p:pic>
          <p:nvPicPr>
            <p:cNvPr id="23" name="pasted16.pdf">
              <a:extLst>
                <a:ext uri="{FF2B5EF4-FFF2-40B4-BE49-F238E27FC236}">
                  <a16:creationId xmlns:a16="http://schemas.microsoft.com/office/drawing/2014/main" id="{9E2B6BFD-BA96-4EF4-B28E-02F8A4CF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74234" y="6260251"/>
              <a:ext cx="1149349" cy="145584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" name="Shape 196">
              <a:extLst>
                <a:ext uri="{FF2B5EF4-FFF2-40B4-BE49-F238E27FC236}">
                  <a16:creationId xmlns:a16="http://schemas.microsoft.com/office/drawing/2014/main" id="{DE37359F-2027-4EC2-B2AE-AE94D4784249}"/>
                </a:ext>
              </a:extLst>
            </p:cNvPr>
            <p:cNvSpPr/>
            <p:nvPr/>
          </p:nvSpPr>
          <p:spPr>
            <a:xfrm>
              <a:off x="4669830" y="8013698"/>
              <a:ext cx="2661972" cy="9122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>
              <a:lvl1pPr>
                <a:lnSpc>
                  <a:spcPts val="4300"/>
                </a:lnSpc>
                <a:tabLst>
                  <a:tab pos="1066800" algn="l"/>
                </a:tabLst>
                <a:defRPr sz="3600">
                  <a:latin typeface="+mn-lt"/>
                  <a:ea typeface="+mn-ea"/>
                  <a:cs typeface="+mn-cs"/>
                  <a:sym typeface="Palatino"/>
                </a:defRPr>
              </a:lvl1pPr>
            </a:lstStyle>
            <a:p>
              <a:r>
                <a:rPr sz="2400"/>
                <a:t>Image Plane</a:t>
              </a:r>
            </a:p>
          </p:txBody>
        </p:sp>
        <p:sp>
          <p:nvSpPr>
            <p:cNvPr id="25" name="Shape 197">
              <a:extLst>
                <a:ext uri="{FF2B5EF4-FFF2-40B4-BE49-F238E27FC236}">
                  <a16:creationId xmlns:a16="http://schemas.microsoft.com/office/drawing/2014/main" id="{C2A71AC2-CA2F-4907-AAA3-FA88785AF4A1}"/>
                </a:ext>
              </a:extLst>
            </p:cNvPr>
            <p:cNvSpPr/>
            <p:nvPr/>
          </p:nvSpPr>
          <p:spPr>
            <a:xfrm>
              <a:off x="9468457" y="8013698"/>
              <a:ext cx="1534811" cy="9122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>
              <a:lvl1pPr>
                <a:lnSpc>
                  <a:spcPts val="4300"/>
                </a:lnSpc>
                <a:tabLst>
                  <a:tab pos="1066800" algn="l"/>
                </a:tabLst>
                <a:defRPr sz="3600">
                  <a:latin typeface="+mn-lt"/>
                  <a:ea typeface="+mn-ea"/>
                  <a:cs typeface="+mn-cs"/>
                  <a:sym typeface="Palatino"/>
                </a:defRPr>
              </a:lvl1pPr>
            </a:lstStyle>
            <a:p>
              <a:r>
                <a:rPr sz="2400"/>
                <a:t>Screen</a:t>
              </a:r>
            </a:p>
          </p:txBody>
        </p:sp>
      </p:grpSp>
      <p:sp>
        <p:nvSpPr>
          <p:cNvPr id="27" name="Título 1">
            <a:extLst>
              <a:ext uri="{FF2B5EF4-FFF2-40B4-BE49-F238E27FC236}">
                <a16:creationId xmlns:a16="http://schemas.microsoft.com/office/drawing/2014/main" id="{CA27E861-3633-45A7-BF95-EBD1455BE2C9}"/>
              </a:ext>
            </a:extLst>
          </p:cNvPr>
          <p:cNvSpPr txBox="1">
            <a:spLocks/>
          </p:cNvSpPr>
          <p:nvPr/>
        </p:nvSpPr>
        <p:spPr>
          <a:xfrm>
            <a:off x="8832497" y="3194297"/>
            <a:ext cx="24638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sto MT" panose="02040603050505030304" pitchFamily="18" charset="0"/>
                <a:ea typeface="+mj-ea"/>
                <a:cs typeface="+mj-cs"/>
              </a:defRPr>
            </a:lvl1pPr>
          </a:lstStyle>
          <a:p>
            <a:r>
              <a:rPr lang="pt-PT" sz="2400" dirty="0" err="1"/>
              <a:t>Actually</a:t>
            </a:r>
            <a:r>
              <a:rPr lang="pt-PT" sz="2400" dirty="0"/>
              <a:t> </a:t>
            </a:r>
            <a:r>
              <a:rPr lang="pt-PT" sz="2400" dirty="0" err="1"/>
              <a:t>makes</a:t>
            </a:r>
            <a:r>
              <a:rPr lang="pt-PT" sz="2400" dirty="0"/>
              <a:t> </a:t>
            </a:r>
            <a:r>
              <a:rPr lang="pt-PT" sz="2400" dirty="0" err="1"/>
              <a:t>our</a:t>
            </a:r>
            <a:r>
              <a:rPr lang="pt-PT" sz="2400" dirty="0"/>
              <a:t> lives </a:t>
            </a:r>
            <a:r>
              <a:rPr lang="pt-PT" sz="2400" dirty="0" err="1"/>
              <a:t>easier</a:t>
            </a:r>
            <a:r>
              <a:rPr lang="pt-PT" sz="2400" dirty="0"/>
              <a:t> </a:t>
            </a:r>
            <a:r>
              <a:rPr lang="pt-PT" sz="2400" dirty="0" err="1"/>
              <a:t>when</a:t>
            </a:r>
            <a:r>
              <a:rPr lang="pt-PT" sz="2400" dirty="0"/>
              <a:t> </a:t>
            </a:r>
            <a:r>
              <a:rPr lang="pt-PT" sz="2400" dirty="0" err="1"/>
              <a:t>representing</a:t>
            </a:r>
            <a:r>
              <a:rPr lang="pt-PT" sz="2400" dirty="0"/>
              <a:t> a </a:t>
            </a:r>
            <a:r>
              <a:rPr lang="pt-PT" sz="2400" dirty="0" err="1"/>
              <a:t>scene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2243532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AE5AC7-C584-463D-852B-E87E61857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22237"/>
            <a:ext cx="10515600" cy="1325563"/>
          </a:xfrm>
        </p:spPr>
        <p:txBody>
          <a:bodyPr/>
          <a:lstStyle/>
          <a:p>
            <a:r>
              <a:rPr lang="pt-PT" dirty="0" err="1"/>
              <a:t>Object</a:t>
            </a:r>
            <a:r>
              <a:rPr lang="pt-PT" dirty="0"/>
              <a:t> </a:t>
            </a:r>
            <a:r>
              <a:rPr lang="pt-PT" dirty="0" err="1"/>
              <a:t>Coordinate</a:t>
            </a:r>
            <a:r>
              <a:rPr lang="pt-PT" dirty="0"/>
              <a:t> </a:t>
            </a:r>
            <a:r>
              <a:rPr lang="pt-PT" dirty="0" err="1"/>
              <a:t>System</a:t>
            </a:r>
            <a:endParaRPr lang="pt-PT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D80CFCA-3CF6-4D82-A32C-0D83CD216BC2}"/>
              </a:ext>
            </a:extLst>
          </p:cNvPr>
          <p:cNvSpPr txBox="1">
            <a:spLocks/>
          </p:cNvSpPr>
          <p:nvPr/>
        </p:nvSpPr>
        <p:spPr>
          <a:xfrm>
            <a:off x="400050" y="52282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sto MT" panose="02040603050505030304" pitchFamily="18" charset="0"/>
                <a:ea typeface="+mj-ea"/>
                <a:cs typeface="+mj-cs"/>
              </a:defRPr>
            </a:lvl1pPr>
          </a:lstStyle>
          <a:p>
            <a:r>
              <a:rPr lang="pt-PT" dirty="0" err="1"/>
              <a:t>World</a:t>
            </a:r>
            <a:r>
              <a:rPr lang="pt-PT" dirty="0"/>
              <a:t> </a:t>
            </a:r>
            <a:r>
              <a:rPr lang="pt-PT" dirty="0" err="1"/>
              <a:t>Coordinate</a:t>
            </a:r>
            <a:r>
              <a:rPr lang="pt-PT" dirty="0"/>
              <a:t> </a:t>
            </a:r>
            <a:r>
              <a:rPr lang="pt-PT" dirty="0" err="1"/>
              <a:t>System</a:t>
            </a:r>
            <a:endParaRPr lang="pt-PT" dirty="0"/>
          </a:p>
        </p:txBody>
      </p:sp>
      <p:pic>
        <p:nvPicPr>
          <p:cNvPr id="8" name="Imagem 7" descr="Uma imagem com céu, voar, exterior, avião&#10;&#10;Descrição gerada automaticamente">
            <a:extLst>
              <a:ext uri="{FF2B5EF4-FFF2-40B4-BE49-F238E27FC236}">
                <a16:creationId xmlns:a16="http://schemas.microsoft.com/office/drawing/2014/main" id="{337CB405-A7D2-4388-A632-394EB1E64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67" b="7893"/>
          <a:stretch/>
        </p:blipFill>
        <p:spPr>
          <a:xfrm>
            <a:off x="0" y="1360487"/>
            <a:ext cx="12192000" cy="3962400"/>
          </a:xfrm>
          <a:prstGeom prst="rect">
            <a:avLst/>
          </a:prstGeom>
        </p:spPr>
      </p:pic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3C29935D-EB38-4543-B64D-B1C84BBD249A}"/>
              </a:ext>
            </a:extLst>
          </p:cNvPr>
          <p:cNvCxnSpPr>
            <a:cxnSpLocks/>
          </p:cNvCxnSpPr>
          <p:nvPr/>
        </p:nvCxnSpPr>
        <p:spPr>
          <a:xfrm flipV="1">
            <a:off x="9067800" y="2584450"/>
            <a:ext cx="450850" cy="8953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D5CAA731-40BB-4734-99CC-0F789614DF63}"/>
              </a:ext>
            </a:extLst>
          </p:cNvPr>
          <p:cNvCxnSpPr>
            <a:cxnSpLocks/>
          </p:cNvCxnSpPr>
          <p:nvPr/>
        </p:nvCxnSpPr>
        <p:spPr>
          <a:xfrm flipH="1" flipV="1">
            <a:off x="8007350" y="3276600"/>
            <a:ext cx="1060450" cy="2032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D71345DF-6547-4F3B-A8AC-352C151E6A84}"/>
              </a:ext>
            </a:extLst>
          </p:cNvPr>
          <p:cNvCxnSpPr>
            <a:cxnSpLocks/>
          </p:cNvCxnSpPr>
          <p:nvPr/>
        </p:nvCxnSpPr>
        <p:spPr>
          <a:xfrm>
            <a:off x="9067800" y="3479800"/>
            <a:ext cx="539750" cy="5802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975DEFB3-0B98-4AE0-8D38-850F1FA5274D}"/>
              </a:ext>
            </a:extLst>
          </p:cNvPr>
          <p:cNvCxnSpPr>
            <a:cxnSpLocks/>
          </p:cNvCxnSpPr>
          <p:nvPr/>
        </p:nvCxnSpPr>
        <p:spPr>
          <a:xfrm>
            <a:off x="0" y="3479800"/>
            <a:ext cx="90678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794C3813-2135-46F0-83EB-D08101B326CE}"/>
              </a:ext>
            </a:extLst>
          </p:cNvPr>
          <p:cNvCxnSpPr>
            <a:cxnSpLocks/>
          </p:cNvCxnSpPr>
          <p:nvPr/>
        </p:nvCxnSpPr>
        <p:spPr>
          <a:xfrm flipV="1">
            <a:off x="9177670" y="3428999"/>
            <a:ext cx="0" cy="189388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>
            <a:extLst>
              <a:ext uri="{FF2B5EF4-FFF2-40B4-BE49-F238E27FC236}">
                <a16:creationId xmlns:a16="http://schemas.microsoft.com/office/drawing/2014/main" id="{009EAF4F-63A7-4081-8CA6-3D14514146C3}"/>
              </a:ext>
            </a:extLst>
          </p:cNvPr>
          <p:cNvCxnSpPr>
            <a:cxnSpLocks/>
          </p:cNvCxnSpPr>
          <p:nvPr/>
        </p:nvCxnSpPr>
        <p:spPr>
          <a:xfrm flipV="1">
            <a:off x="-29829" y="3428999"/>
            <a:ext cx="9191550" cy="187960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57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D1522-127F-4638-AA74-67DA962FE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View</a:t>
            </a:r>
            <a:r>
              <a:rPr lang="pt-PT" dirty="0"/>
              <a:t> </a:t>
            </a:r>
            <a:r>
              <a:rPr lang="pt-PT" dirty="0" err="1"/>
              <a:t>Coordinates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AB134FC-1E89-4241-9A24-28F3FBA48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520825"/>
            <a:ext cx="10515600" cy="1527175"/>
          </a:xfrm>
        </p:spPr>
        <p:txBody>
          <a:bodyPr/>
          <a:lstStyle/>
          <a:p>
            <a:r>
              <a:rPr lang="en-US" dirty="0"/>
              <a:t>Coordinates from </a:t>
            </a:r>
            <a:r>
              <a:rPr lang="en-US" i="1" dirty="0"/>
              <a:t>camera’s </a:t>
            </a:r>
            <a:r>
              <a:rPr lang="en-US" dirty="0"/>
              <a:t>viewpoint</a:t>
            </a:r>
          </a:p>
          <a:p>
            <a:r>
              <a:rPr lang="en-US" dirty="0"/>
              <a:t>Allows viewpoint to move in the world</a:t>
            </a:r>
          </a:p>
          <a:p>
            <a:r>
              <a:rPr lang="en-US" dirty="0"/>
              <a:t>Effectively, an extra rotation &amp; translation </a:t>
            </a:r>
          </a:p>
          <a:p>
            <a:endParaRPr lang="pt-PT" dirty="0"/>
          </a:p>
        </p:txBody>
      </p:sp>
      <p:pic>
        <p:nvPicPr>
          <p:cNvPr id="4" name="pasted2.pdf">
            <a:extLst>
              <a:ext uri="{FF2B5EF4-FFF2-40B4-BE49-F238E27FC236}">
                <a16:creationId xmlns:a16="http://schemas.microsoft.com/office/drawing/2014/main" id="{1E8EE3C9-0CBD-4862-BF2A-5D5A674E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408" y="681037"/>
            <a:ext cx="3758692" cy="340449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CBFD6C45-EE28-4F0A-8F88-21BF9064A11C}"/>
              </a:ext>
            </a:extLst>
          </p:cNvPr>
          <p:cNvSpPr txBox="1">
            <a:spLocks/>
          </p:cNvSpPr>
          <p:nvPr/>
        </p:nvSpPr>
        <p:spPr>
          <a:xfrm>
            <a:off x="768350" y="30758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sto MT" panose="02040603050505030304" pitchFamily="18" charset="0"/>
                <a:ea typeface="+mj-ea"/>
                <a:cs typeface="+mj-cs"/>
              </a:defRPr>
            </a:lvl1pPr>
          </a:lstStyle>
          <a:p>
            <a:r>
              <a:rPr lang="pt-PT" dirty="0" err="1"/>
              <a:t>View</a:t>
            </a:r>
            <a:r>
              <a:rPr lang="pt-PT" dirty="0"/>
              <a:t> </a:t>
            </a:r>
            <a:r>
              <a:rPr lang="pt-PT" dirty="0" err="1"/>
              <a:t>Frustrum</a:t>
            </a:r>
            <a:endParaRPr lang="pt-PT" dirty="0"/>
          </a:p>
        </p:txBody>
      </p:sp>
      <p:pic>
        <p:nvPicPr>
          <p:cNvPr id="6" name="pasted611.pdf">
            <a:extLst>
              <a:ext uri="{FF2B5EF4-FFF2-40B4-BE49-F238E27FC236}">
                <a16:creationId xmlns:a16="http://schemas.microsoft.com/office/drawing/2014/main" id="{9B010173-A479-48EF-8188-8A157B39F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408" y="3898901"/>
            <a:ext cx="2997200" cy="251646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210">
            <a:extLst>
              <a:ext uri="{FF2B5EF4-FFF2-40B4-BE49-F238E27FC236}">
                <a16:creationId xmlns:a16="http://schemas.microsoft.com/office/drawing/2014/main" id="{6EB632E7-E950-4FB9-BB78-77605EAD7DB8}"/>
              </a:ext>
            </a:extLst>
          </p:cNvPr>
          <p:cNvSpPr txBox="1">
            <a:spLocks/>
          </p:cNvSpPr>
          <p:nvPr/>
        </p:nvSpPr>
        <p:spPr>
          <a:xfrm>
            <a:off x="768350" y="4203700"/>
            <a:ext cx="8458200" cy="1460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587500" algn="l"/>
              </a:tabLst>
            </a:pPr>
            <a:r>
              <a:rPr lang="en-US"/>
              <a:t>For perspective, view volume is</a:t>
            </a:r>
          </a:p>
          <a:p>
            <a:pPr lvl="1">
              <a:tabLst>
                <a:tab pos="2044700" algn="l"/>
              </a:tabLst>
            </a:pPr>
            <a:r>
              <a:rPr lang="en-US"/>
              <a:t>a view frustum (a truncated pyramid)</a:t>
            </a:r>
          </a:p>
          <a:p>
            <a:pPr>
              <a:tabLst>
                <a:tab pos="1587500" algn="l"/>
              </a:tabLst>
            </a:pPr>
            <a:r>
              <a:rPr lang="en-US"/>
              <a:t>For orthogonal, view volume is a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70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186F7AB3-5DF6-4899-810A-F61494AF0182}"/>
              </a:ext>
            </a:extLst>
          </p:cNvPr>
          <p:cNvSpPr/>
          <p:nvPr/>
        </p:nvSpPr>
        <p:spPr>
          <a:xfrm>
            <a:off x="5956300" y="0"/>
            <a:ext cx="6235700" cy="58801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3111336-A8D0-4883-BE63-61294E21D017}"/>
              </a:ext>
            </a:extLst>
          </p:cNvPr>
          <p:cNvSpPr/>
          <p:nvPr/>
        </p:nvSpPr>
        <p:spPr>
          <a:xfrm>
            <a:off x="6337300" y="365124"/>
            <a:ext cx="5524500" cy="5133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84AD0-067F-40CE-9B0D-9A08FC458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99000" cy="1325563"/>
          </a:xfrm>
        </p:spPr>
        <p:txBody>
          <a:bodyPr/>
          <a:lstStyle/>
          <a:p>
            <a:r>
              <a:rPr lang="pt-PT" dirty="0" err="1"/>
              <a:t>Clipping</a:t>
            </a:r>
            <a:r>
              <a:rPr lang="pt-PT" dirty="0"/>
              <a:t> </a:t>
            </a:r>
            <a:r>
              <a:rPr lang="pt-PT" dirty="0" err="1"/>
              <a:t>Coordinates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DE4BC14-0D00-4978-A58A-D4D152490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2397125"/>
            <a:ext cx="4800600" cy="4351338"/>
          </a:xfrm>
        </p:spPr>
        <p:txBody>
          <a:bodyPr/>
          <a:lstStyle/>
          <a:p>
            <a:pPr>
              <a:tabLst>
                <a:tab pos="1511300" algn="l"/>
              </a:tabLst>
            </a:pPr>
            <a:r>
              <a:rPr lang="en-US" dirty="0"/>
              <a:t>Point coordinates after perspective projection.</a:t>
            </a:r>
          </a:p>
          <a:p>
            <a:pPr>
              <a:tabLst>
                <a:tab pos="1511300" algn="l"/>
              </a:tabLst>
            </a:pPr>
            <a:r>
              <a:rPr lang="en-US" dirty="0"/>
              <a:t>Projection: remember Alberti’s window. </a:t>
            </a:r>
          </a:p>
          <a:p>
            <a:pPr>
              <a:tabLst>
                <a:tab pos="1511300" algn="l"/>
              </a:tabLst>
            </a:pPr>
            <a:r>
              <a:rPr lang="en-US" dirty="0"/>
              <a:t>They are “2D”, with z being the distance from the eye</a:t>
            </a:r>
            <a:endParaRPr lang="pt-PT" dirty="0"/>
          </a:p>
          <a:p>
            <a:pPr>
              <a:tabLst>
                <a:tab pos="1511300" algn="l"/>
              </a:tabLst>
            </a:pPr>
            <a:endParaRPr lang="en-US" dirty="0"/>
          </a:p>
          <a:p>
            <a:pPr>
              <a:tabLst>
                <a:tab pos="1511300" algn="l"/>
              </a:tabLst>
            </a:pPr>
            <a:endParaRPr lang="en-US" dirty="0"/>
          </a:p>
          <a:p>
            <a:pPr>
              <a:tabLst>
                <a:tab pos="1511300" algn="l"/>
              </a:tabLst>
            </a:pPr>
            <a:endParaRPr lang="en-US" dirty="0"/>
          </a:p>
          <a:p>
            <a:pPr>
              <a:tabLst>
                <a:tab pos="1511300" algn="l"/>
              </a:tabLst>
            </a:pPr>
            <a:endParaRPr lang="en-US" dirty="0"/>
          </a:p>
          <a:p>
            <a:pPr>
              <a:tabLst>
                <a:tab pos="1511300" algn="l"/>
              </a:tabLst>
            </a:pPr>
            <a:endParaRPr lang="en-US" dirty="0"/>
          </a:p>
          <a:p>
            <a:pPr>
              <a:tabLst>
                <a:tab pos="1511300" algn="l"/>
              </a:tabLst>
            </a:pPr>
            <a:endParaRPr lang="en-US" dirty="0"/>
          </a:p>
        </p:txBody>
      </p:sp>
      <p:pic>
        <p:nvPicPr>
          <p:cNvPr id="6" name="clippingcoords.jpg">
            <a:extLst>
              <a:ext uri="{FF2B5EF4-FFF2-40B4-BE49-F238E27FC236}">
                <a16:creationId xmlns:a16="http://schemas.microsoft.com/office/drawing/2014/main" id="{F16DAA5A-29D1-4539-82E0-F565352C5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300" y="1027906"/>
            <a:ext cx="4800600" cy="39032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6606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BA4470B-4908-48CD-AFC3-2287B9F9FBF6}"/>
              </a:ext>
            </a:extLst>
          </p:cNvPr>
          <p:cNvSpPr/>
          <p:nvPr/>
        </p:nvSpPr>
        <p:spPr>
          <a:xfrm>
            <a:off x="6997700" y="3543300"/>
            <a:ext cx="4775200" cy="2336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D99F97-DB65-4B34-B923-9B527F262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Normalized</a:t>
            </a:r>
            <a:r>
              <a:rPr lang="pt-PT" dirty="0"/>
              <a:t> DCS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02BB77E-EA0F-41CE-ADE4-CA720591E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87500" algn="l"/>
              </a:tabLst>
            </a:pPr>
            <a:r>
              <a:rPr lang="en-US" dirty="0"/>
              <a:t>Normalized Device Coordinate System</a:t>
            </a:r>
          </a:p>
          <a:p>
            <a:pPr>
              <a:tabLst>
                <a:tab pos="1587500" algn="l"/>
              </a:tabLst>
            </a:pPr>
            <a:r>
              <a:rPr lang="en-US" dirty="0"/>
              <a:t>Divide CCS through by w</a:t>
            </a:r>
          </a:p>
          <a:p>
            <a:pPr lvl="1">
              <a:tabLst>
                <a:tab pos="2044700" algn="l"/>
              </a:tabLst>
            </a:pPr>
            <a:r>
              <a:rPr lang="en-US" dirty="0"/>
              <a:t>converts homogeneous </a:t>
            </a:r>
            <a:r>
              <a:rPr lang="en-US" dirty="0" err="1"/>
              <a:t>coords</a:t>
            </a:r>
            <a:r>
              <a:rPr lang="en-US" dirty="0"/>
              <a:t> to Cartesian</a:t>
            </a:r>
          </a:p>
          <a:p>
            <a:pPr lvl="1">
              <a:tabLst>
                <a:tab pos="2044700" algn="l"/>
              </a:tabLst>
            </a:pPr>
            <a:r>
              <a:rPr lang="en-US" dirty="0"/>
              <a:t>z will be used for z buffer</a:t>
            </a:r>
          </a:p>
          <a:p>
            <a:pPr>
              <a:tabLst>
                <a:tab pos="1587500" algn="l"/>
              </a:tabLst>
            </a:pPr>
            <a:r>
              <a:rPr lang="en-US" dirty="0"/>
              <a:t>Independent of screen coordinates</a:t>
            </a:r>
          </a:p>
          <a:p>
            <a:pPr>
              <a:tabLst>
                <a:tab pos="1587500" algn="l"/>
              </a:tabLst>
            </a:pPr>
            <a:r>
              <a:rPr lang="en-US" dirty="0"/>
              <a:t>I.e. range is [0,1]x[0,1]x[0,1]</a:t>
            </a:r>
            <a:endParaRPr lang="pt-PT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F1F99B-458E-4D17-93EC-5BF3E91B9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2500" y="3832817"/>
            <a:ext cx="4254500" cy="17577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27772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PT" sz="2400" dirty="0" err="1">
                <a:solidFill>
                  <a:srgbClr val="1A1A1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Example</a:t>
            </a:r>
            <a:r>
              <a:rPr lang="pt-PT" altLang="pt-PT" sz="2400" dirty="0">
                <a:solidFill>
                  <a:srgbClr val="1A1A1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endParaRPr kumimoji="0" lang="pt-PT" altLang="pt-PT" sz="2400" b="0" i="0" u="none" strike="noStrike" cap="none" normalizeH="0" baseline="0" dirty="0">
              <a:ln>
                <a:noFill/>
              </a:ln>
              <a:solidFill>
                <a:srgbClr val="1A1A1A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2400" b="0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(1.5, 1, -1, 1) --&gt; (1.5, 1, -1 )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2400" b="0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(1.5, 1, 0.2, 2) --&gt; (0.75, 0.5, 0.1)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2400" b="0" i="0" u="none" strike="noStrike" cap="none" normalizeH="0" baseline="0" dirty="0">
                <a:ln>
                  <a:noFill/>
                </a:ln>
                <a:solidFill>
                  <a:srgbClr val="1A1A1A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(3, 2, 0.2, 2) --&gt; (1.5, 1, 0.1)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kumimoji="0" lang="pt-PT" altLang="pt-PT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179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FDCBA-F4C5-491A-9AD9-5FCC1D4D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256" y="623314"/>
            <a:ext cx="7354677" cy="1325563"/>
          </a:xfrm>
        </p:spPr>
        <p:txBody>
          <a:bodyPr/>
          <a:lstStyle/>
          <a:p>
            <a:r>
              <a:rPr lang="pt-PT" dirty="0" err="1"/>
              <a:t>Device</a:t>
            </a:r>
            <a:r>
              <a:rPr lang="pt-PT" dirty="0"/>
              <a:t> </a:t>
            </a:r>
            <a:r>
              <a:rPr lang="pt-PT" dirty="0" err="1"/>
              <a:t>Coordinates</a:t>
            </a:r>
            <a:r>
              <a:rPr lang="pt-PT" dirty="0"/>
              <a:t> (DCS)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BCE7AFC-5EDA-490E-9914-27165FD9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0256" y="2210277"/>
            <a:ext cx="6859772" cy="4351338"/>
          </a:xfrm>
        </p:spPr>
        <p:txBody>
          <a:bodyPr/>
          <a:lstStyle/>
          <a:p>
            <a:pPr>
              <a:tabLst>
                <a:tab pos="1511300" algn="l"/>
              </a:tabLst>
            </a:pPr>
            <a:r>
              <a:rPr lang="en-US" dirty="0"/>
              <a:t>Device coordinates are:</a:t>
            </a:r>
          </a:p>
          <a:p>
            <a:pPr lvl="1">
              <a:tabLst>
                <a:tab pos="1511300" algn="l"/>
              </a:tabLst>
            </a:pPr>
            <a:r>
              <a:rPr lang="en-US" dirty="0"/>
              <a:t>used for final render to screen</a:t>
            </a:r>
          </a:p>
          <a:p>
            <a:pPr lvl="1">
              <a:tabLst>
                <a:tab pos="1968500" algn="l"/>
              </a:tabLst>
            </a:pPr>
            <a:r>
              <a:rPr lang="en-US" dirty="0"/>
              <a:t>expressed in </a:t>
            </a:r>
            <a:r>
              <a:rPr lang="en-US" i="1" dirty="0"/>
              <a:t>pixel</a:t>
            </a:r>
            <a:r>
              <a:rPr lang="en-US" dirty="0"/>
              <a:t> coordinates</a:t>
            </a:r>
          </a:p>
          <a:p>
            <a:pPr lvl="1">
              <a:tabLst>
                <a:tab pos="1968500" algn="l"/>
              </a:tabLst>
            </a:pPr>
            <a:r>
              <a:rPr lang="en-US" dirty="0"/>
              <a:t>x, y: position on image plane,  z: “depth” in front of image plane</a:t>
            </a:r>
          </a:p>
          <a:p>
            <a:pPr lvl="1">
              <a:tabLst>
                <a:tab pos="1968500" algn="l"/>
              </a:tabLst>
            </a:pPr>
            <a:r>
              <a:rPr lang="en-US" dirty="0" err="1"/>
              <a:t>normalised</a:t>
            </a:r>
            <a:r>
              <a:rPr lang="en-US" dirty="0"/>
              <a:t> from [0..1] to [0..255] or [0..65536]</a:t>
            </a:r>
          </a:p>
          <a:p>
            <a:pPr lvl="1">
              <a:tabLst>
                <a:tab pos="1968500" algn="l"/>
              </a:tabLst>
            </a:pP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9D5F9D-264A-435D-8A1B-A18668EB2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" y="3280808"/>
            <a:ext cx="3248954" cy="328080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32EA3A3-031D-4F7B-B731-61CB6B37C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3268066" cy="32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52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D8C2A-DEC2-4FE0-A303-956865F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FF’s Biggest Mistake</a:t>
            </a:r>
            <a:endParaRPr lang="pt-PT" dirty="0"/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310DFB68-982D-4D97-961B-EBC2647193D7}"/>
              </a:ext>
            </a:extLst>
          </p:cNvPr>
          <p:cNvGrpSpPr/>
          <p:nvPr/>
        </p:nvGrpSpPr>
        <p:grpSpPr>
          <a:xfrm>
            <a:off x="838200" y="1671638"/>
            <a:ext cx="7120859" cy="4445882"/>
            <a:chOff x="990513" y="2006600"/>
            <a:chExt cx="11082477" cy="6919303"/>
          </a:xfrm>
        </p:grpSpPr>
        <p:sp>
          <p:nvSpPr>
            <p:cNvPr id="56" name="Shape 176">
              <a:extLst>
                <a:ext uri="{FF2B5EF4-FFF2-40B4-BE49-F238E27FC236}">
                  <a16:creationId xmlns:a16="http://schemas.microsoft.com/office/drawing/2014/main" id="{27AB8B55-1421-4712-A7B1-8507D0A47188}"/>
                </a:ext>
              </a:extLst>
            </p:cNvPr>
            <p:cNvSpPr/>
            <p:nvPr/>
          </p:nvSpPr>
          <p:spPr>
            <a:xfrm>
              <a:off x="2768600" y="3848100"/>
              <a:ext cx="2437892" cy="13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000"/>
            </a:p>
          </p:txBody>
        </p:sp>
        <p:sp>
          <p:nvSpPr>
            <p:cNvPr id="57" name="Shape 177">
              <a:extLst>
                <a:ext uri="{FF2B5EF4-FFF2-40B4-BE49-F238E27FC236}">
                  <a16:creationId xmlns:a16="http://schemas.microsoft.com/office/drawing/2014/main" id="{AEE06422-5D6D-4413-AD36-E9E9F5DD11A7}"/>
                </a:ext>
              </a:extLst>
            </p:cNvPr>
            <p:cNvSpPr/>
            <p:nvPr/>
          </p:nvSpPr>
          <p:spPr>
            <a:xfrm>
              <a:off x="3269952" y="2898554"/>
              <a:ext cx="1494396" cy="17704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>
                <a:lnSpc>
                  <a:spcPts val="4300"/>
                </a:lnSpc>
                <a:tabLst>
                  <a:tab pos="1066800" algn="l"/>
                </a:tabLst>
                <a:defRPr sz="3600"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2400" dirty="0"/>
                <a:t>Model</a:t>
              </a:r>
            </a:p>
            <a:p>
              <a:pPr>
                <a:lnSpc>
                  <a:spcPts val="4300"/>
                </a:lnSpc>
                <a:tabLst>
                  <a:tab pos="1066800" algn="l"/>
                </a:tabLst>
                <a:defRPr sz="3600"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2400" dirty="0"/>
                <a:t>Matrix</a:t>
              </a:r>
            </a:p>
          </p:txBody>
        </p:sp>
        <p:pic>
          <p:nvPicPr>
            <p:cNvPr id="58" name="pasted11.pdf">
              <a:extLst>
                <a:ext uri="{FF2B5EF4-FFF2-40B4-BE49-F238E27FC236}">
                  <a16:creationId xmlns:a16="http://schemas.microsoft.com/office/drawing/2014/main" id="{115EC866-1855-44DD-9D90-41C6E0FF6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9600" y="2946400"/>
              <a:ext cx="1092203" cy="178076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9" name="pasted12.pdf">
              <a:extLst>
                <a:ext uri="{FF2B5EF4-FFF2-40B4-BE49-F238E27FC236}">
                  <a16:creationId xmlns:a16="http://schemas.microsoft.com/office/drawing/2014/main" id="{661D391C-C4BF-43D5-8316-305ADA51C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6100" y="2946400"/>
              <a:ext cx="1118191" cy="178434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0" name="Shape 180">
              <a:extLst>
                <a:ext uri="{FF2B5EF4-FFF2-40B4-BE49-F238E27FC236}">
                  <a16:creationId xmlns:a16="http://schemas.microsoft.com/office/drawing/2014/main" id="{FC79EF34-1A1C-40FB-A451-D68AE3753A6E}"/>
                </a:ext>
              </a:extLst>
            </p:cNvPr>
            <p:cNvSpPr/>
            <p:nvPr/>
          </p:nvSpPr>
          <p:spPr>
            <a:xfrm>
              <a:off x="7509641" y="3848100"/>
              <a:ext cx="2437893" cy="12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000"/>
            </a:p>
          </p:txBody>
        </p:sp>
        <p:sp>
          <p:nvSpPr>
            <p:cNvPr id="61" name="Shape 181">
              <a:extLst>
                <a:ext uri="{FF2B5EF4-FFF2-40B4-BE49-F238E27FC236}">
                  <a16:creationId xmlns:a16="http://schemas.microsoft.com/office/drawing/2014/main" id="{08794D4F-1375-420B-8026-C0E7537E021A}"/>
                </a:ext>
              </a:extLst>
            </p:cNvPr>
            <p:cNvSpPr/>
            <p:nvPr/>
          </p:nvSpPr>
          <p:spPr>
            <a:xfrm>
              <a:off x="8011940" y="2792054"/>
              <a:ext cx="1494396" cy="17704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>
                <a:lnSpc>
                  <a:spcPts val="4300"/>
                </a:lnSpc>
                <a:tabLst>
                  <a:tab pos="1066800" algn="l"/>
                </a:tabLst>
                <a:defRPr sz="3600"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2400" dirty="0"/>
                <a:t>View</a:t>
              </a:r>
            </a:p>
            <a:p>
              <a:pPr>
                <a:lnSpc>
                  <a:spcPts val="4300"/>
                </a:lnSpc>
                <a:tabLst>
                  <a:tab pos="1066800" algn="l"/>
                </a:tabLst>
                <a:defRPr sz="3600"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2400" dirty="0"/>
                <a:t>Matrix</a:t>
              </a:r>
            </a:p>
          </p:txBody>
        </p:sp>
        <p:pic>
          <p:nvPicPr>
            <p:cNvPr id="62" name="pasted13.pdf">
              <a:extLst>
                <a:ext uri="{FF2B5EF4-FFF2-40B4-BE49-F238E27FC236}">
                  <a16:creationId xmlns:a16="http://schemas.microsoft.com/office/drawing/2014/main" id="{74DE64E3-5585-41FF-AE0A-077F2D7B4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11842" y="2966536"/>
              <a:ext cx="1041403" cy="177511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3" name="Shape 183">
              <a:extLst>
                <a:ext uri="{FF2B5EF4-FFF2-40B4-BE49-F238E27FC236}">
                  <a16:creationId xmlns:a16="http://schemas.microsoft.com/office/drawing/2014/main" id="{22B6711F-A6C5-4628-92E8-84BF5599597F}"/>
                </a:ext>
              </a:extLst>
            </p:cNvPr>
            <p:cNvSpPr/>
            <p:nvPr/>
          </p:nvSpPr>
          <p:spPr>
            <a:xfrm>
              <a:off x="990513" y="2006600"/>
              <a:ext cx="2851577" cy="9122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>
              <a:lvl1pPr>
                <a:lnSpc>
                  <a:spcPts val="4300"/>
                </a:lnSpc>
                <a:tabLst>
                  <a:tab pos="1066800" algn="l"/>
                </a:tabLst>
                <a:defRPr sz="3600">
                  <a:latin typeface="+mn-lt"/>
                  <a:ea typeface="+mn-ea"/>
                  <a:cs typeface="+mn-cs"/>
                  <a:sym typeface="Palatino"/>
                </a:defRPr>
              </a:lvl1pPr>
            </a:lstStyle>
            <a:p>
              <a:r>
                <a:rPr sz="2400" dirty="0"/>
                <a:t>Object Model</a:t>
              </a:r>
            </a:p>
          </p:txBody>
        </p:sp>
        <p:sp>
          <p:nvSpPr>
            <p:cNvPr id="64" name="Shape 184">
              <a:extLst>
                <a:ext uri="{FF2B5EF4-FFF2-40B4-BE49-F238E27FC236}">
                  <a16:creationId xmlns:a16="http://schemas.microsoft.com/office/drawing/2014/main" id="{0ADC15C2-96EA-4FFB-8A23-2B6928DBB491}"/>
                </a:ext>
              </a:extLst>
            </p:cNvPr>
            <p:cNvSpPr/>
            <p:nvPr/>
          </p:nvSpPr>
          <p:spPr>
            <a:xfrm>
              <a:off x="4797759" y="2006600"/>
              <a:ext cx="2801281" cy="9122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>
              <a:lvl1pPr>
                <a:lnSpc>
                  <a:spcPts val="4300"/>
                </a:lnSpc>
                <a:tabLst>
                  <a:tab pos="1066800" algn="l"/>
                </a:tabLst>
                <a:defRPr sz="3600">
                  <a:latin typeface="+mn-lt"/>
                  <a:ea typeface="+mn-ea"/>
                  <a:cs typeface="+mn-cs"/>
                  <a:sym typeface="Palatino"/>
                </a:defRPr>
              </a:lvl1pPr>
            </a:lstStyle>
            <a:p>
              <a:r>
                <a:rPr sz="2400"/>
                <a:t>World Model</a:t>
              </a:r>
            </a:p>
          </p:txBody>
        </p:sp>
        <p:sp>
          <p:nvSpPr>
            <p:cNvPr id="65" name="Shape 185">
              <a:extLst>
                <a:ext uri="{FF2B5EF4-FFF2-40B4-BE49-F238E27FC236}">
                  <a16:creationId xmlns:a16="http://schemas.microsoft.com/office/drawing/2014/main" id="{90F6AFBB-0525-4B7F-B79D-5E1844C9026F}"/>
                </a:ext>
              </a:extLst>
            </p:cNvPr>
            <p:cNvSpPr/>
            <p:nvPr/>
          </p:nvSpPr>
          <p:spPr>
            <a:xfrm>
              <a:off x="9503328" y="2006600"/>
              <a:ext cx="2569662" cy="9122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>
              <a:lvl1pPr>
                <a:lnSpc>
                  <a:spcPts val="4300"/>
                </a:lnSpc>
                <a:tabLst>
                  <a:tab pos="1066800" algn="l"/>
                </a:tabLst>
                <a:defRPr sz="3600">
                  <a:latin typeface="+mn-lt"/>
                  <a:ea typeface="+mn-ea"/>
                  <a:cs typeface="+mn-cs"/>
                  <a:sym typeface="Palatino"/>
                </a:defRPr>
              </a:lvl1pPr>
            </a:lstStyle>
            <a:p>
              <a:r>
                <a:rPr sz="2400" dirty="0"/>
                <a:t>View Model</a:t>
              </a:r>
            </a:p>
          </p:txBody>
        </p:sp>
        <p:pic>
          <p:nvPicPr>
            <p:cNvPr id="66" name="pasted14.pdf">
              <a:extLst>
                <a:ext uri="{FF2B5EF4-FFF2-40B4-BE49-F238E27FC236}">
                  <a16:creationId xmlns:a16="http://schemas.microsoft.com/office/drawing/2014/main" id="{05DC1F9C-5421-4ACD-A99C-B357E8910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9600" y="6096000"/>
              <a:ext cx="1070609" cy="178434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7" name="Shape 187">
              <a:extLst>
                <a:ext uri="{FF2B5EF4-FFF2-40B4-BE49-F238E27FC236}">
                  <a16:creationId xmlns:a16="http://schemas.microsoft.com/office/drawing/2014/main" id="{93CABCA5-65B4-4794-AFE9-7B7464D21ED3}"/>
                </a:ext>
              </a:extLst>
            </p:cNvPr>
            <p:cNvSpPr/>
            <p:nvPr/>
          </p:nvSpPr>
          <p:spPr>
            <a:xfrm>
              <a:off x="1446497" y="8013698"/>
              <a:ext cx="1861134" cy="9122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>
              <a:lvl1pPr>
                <a:lnSpc>
                  <a:spcPts val="4300"/>
                </a:lnSpc>
                <a:tabLst>
                  <a:tab pos="1066800" algn="l"/>
                </a:tabLst>
                <a:defRPr sz="3600">
                  <a:latin typeface="+mn-lt"/>
                  <a:ea typeface="+mn-ea"/>
                  <a:cs typeface="+mn-cs"/>
                  <a:sym typeface="Palatino"/>
                </a:defRPr>
              </a:lvl1pPr>
            </a:lstStyle>
            <a:p>
              <a:r>
                <a:rPr sz="2400"/>
                <a:t>Clipping</a:t>
              </a:r>
            </a:p>
          </p:txBody>
        </p:sp>
        <p:sp>
          <p:nvSpPr>
            <p:cNvPr id="68" name="Shape 188">
              <a:extLst>
                <a:ext uri="{FF2B5EF4-FFF2-40B4-BE49-F238E27FC236}">
                  <a16:creationId xmlns:a16="http://schemas.microsoft.com/office/drawing/2014/main" id="{BE42B449-E9A6-4287-B33B-2CB12965D6CF}"/>
                </a:ext>
              </a:extLst>
            </p:cNvPr>
            <p:cNvSpPr/>
            <p:nvPr/>
          </p:nvSpPr>
          <p:spPr>
            <a:xfrm flipH="1">
              <a:off x="2578098" y="4444748"/>
              <a:ext cx="7642910" cy="2159252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000"/>
            </a:p>
          </p:txBody>
        </p:sp>
        <p:sp>
          <p:nvSpPr>
            <p:cNvPr id="69" name="Shape 189">
              <a:extLst>
                <a:ext uri="{FF2B5EF4-FFF2-40B4-BE49-F238E27FC236}">
                  <a16:creationId xmlns:a16="http://schemas.microsoft.com/office/drawing/2014/main" id="{45E015CB-24FE-4213-8B88-72FC2B05AD3A}"/>
                </a:ext>
              </a:extLst>
            </p:cNvPr>
            <p:cNvSpPr/>
            <p:nvPr/>
          </p:nvSpPr>
          <p:spPr>
            <a:xfrm>
              <a:off x="4620134" y="4668978"/>
              <a:ext cx="2856567" cy="17704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 algn="l">
                <a:lnSpc>
                  <a:spcPts val="4300"/>
                </a:lnSpc>
                <a:tabLst>
                  <a:tab pos="1066800" algn="l"/>
                </a:tabLst>
                <a:defRPr sz="3600"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2400" dirty="0"/>
                <a:t>Projection</a:t>
              </a:r>
            </a:p>
            <a:p>
              <a:pPr algn="l">
                <a:lnSpc>
                  <a:spcPts val="4300"/>
                </a:lnSpc>
                <a:tabLst>
                  <a:tab pos="1066800" algn="l"/>
                </a:tabLst>
                <a:defRPr sz="3600"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2400" dirty="0"/>
                <a:t>             Matrix</a:t>
              </a:r>
            </a:p>
          </p:txBody>
        </p:sp>
        <p:sp>
          <p:nvSpPr>
            <p:cNvPr id="70" name="Shape 190">
              <a:extLst>
                <a:ext uri="{FF2B5EF4-FFF2-40B4-BE49-F238E27FC236}">
                  <a16:creationId xmlns:a16="http://schemas.microsoft.com/office/drawing/2014/main" id="{BC0BE674-6CFA-402F-AEE9-E82AFB36FCDD}"/>
                </a:ext>
              </a:extLst>
            </p:cNvPr>
            <p:cNvSpPr/>
            <p:nvPr/>
          </p:nvSpPr>
          <p:spPr>
            <a:xfrm>
              <a:off x="2921078" y="7135666"/>
              <a:ext cx="2437891" cy="12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000"/>
            </a:p>
          </p:txBody>
        </p:sp>
        <p:sp>
          <p:nvSpPr>
            <p:cNvPr id="71" name="Shape 191">
              <a:extLst>
                <a:ext uri="{FF2B5EF4-FFF2-40B4-BE49-F238E27FC236}">
                  <a16:creationId xmlns:a16="http://schemas.microsoft.com/office/drawing/2014/main" id="{4297BF46-623C-42B9-86F9-8809BD489939}"/>
                </a:ext>
              </a:extLst>
            </p:cNvPr>
            <p:cNvSpPr/>
            <p:nvPr/>
          </p:nvSpPr>
          <p:spPr>
            <a:xfrm>
              <a:off x="2997237" y="6105364"/>
              <a:ext cx="2425662" cy="17704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>
                <a:lnSpc>
                  <a:spcPts val="4300"/>
                </a:lnSpc>
                <a:tabLst>
                  <a:tab pos="1066800" algn="l"/>
                </a:tabLst>
                <a:defRPr sz="3600"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2400" dirty="0"/>
                <a:t>Perspective</a:t>
              </a:r>
            </a:p>
            <a:p>
              <a:pPr>
                <a:lnSpc>
                  <a:spcPts val="4300"/>
                </a:lnSpc>
                <a:tabLst>
                  <a:tab pos="1066800" algn="l"/>
                </a:tabLst>
                <a:defRPr sz="3600"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2400" dirty="0"/>
                <a:t>Division</a:t>
              </a:r>
            </a:p>
          </p:txBody>
        </p:sp>
        <p:pic>
          <p:nvPicPr>
            <p:cNvPr id="72" name="pasted15.pdf">
              <a:extLst>
                <a:ext uri="{FF2B5EF4-FFF2-40B4-BE49-F238E27FC236}">
                  <a16:creationId xmlns:a16="http://schemas.microsoft.com/office/drawing/2014/main" id="{78F36202-F9D0-4A4D-9C64-40DC5E3B9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64200" y="6337300"/>
              <a:ext cx="1304872" cy="140335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3" name="Shape 193">
              <a:extLst>
                <a:ext uri="{FF2B5EF4-FFF2-40B4-BE49-F238E27FC236}">
                  <a16:creationId xmlns:a16="http://schemas.microsoft.com/office/drawing/2014/main" id="{FD8531E7-A385-4D69-83DF-9FF0793F4429}"/>
                </a:ext>
              </a:extLst>
            </p:cNvPr>
            <p:cNvSpPr/>
            <p:nvPr/>
          </p:nvSpPr>
          <p:spPr>
            <a:xfrm>
              <a:off x="7331801" y="6992696"/>
              <a:ext cx="2437893" cy="12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l" defTabSz="457200">
                <a:lnSpc>
                  <a:spcPct val="100000"/>
                </a:lnSpc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1000"/>
            </a:p>
          </p:txBody>
        </p:sp>
        <p:sp>
          <p:nvSpPr>
            <p:cNvPr id="74" name="Shape 194">
              <a:extLst>
                <a:ext uri="{FF2B5EF4-FFF2-40B4-BE49-F238E27FC236}">
                  <a16:creationId xmlns:a16="http://schemas.microsoft.com/office/drawing/2014/main" id="{AC0F32C4-0C89-48A6-97C3-BE2C69CE5EE3}"/>
                </a:ext>
              </a:extLst>
            </p:cNvPr>
            <p:cNvSpPr/>
            <p:nvPr/>
          </p:nvSpPr>
          <p:spPr>
            <a:xfrm>
              <a:off x="7165646" y="6064098"/>
              <a:ext cx="3301542" cy="17704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pPr>
                <a:lnSpc>
                  <a:spcPts val="4300"/>
                </a:lnSpc>
                <a:tabLst>
                  <a:tab pos="1066800" algn="l"/>
                </a:tabLst>
                <a:defRPr sz="3600"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2400" dirty="0"/>
                <a:t>Viewport</a:t>
              </a:r>
            </a:p>
            <a:p>
              <a:pPr>
                <a:lnSpc>
                  <a:spcPts val="4300"/>
                </a:lnSpc>
                <a:tabLst>
                  <a:tab pos="1066800" algn="l"/>
                </a:tabLst>
                <a:defRPr sz="3600" i="1">
                  <a:latin typeface="+mn-lt"/>
                  <a:ea typeface="+mn-ea"/>
                  <a:cs typeface="+mn-cs"/>
                  <a:sym typeface="Palatino"/>
                </a:defRPr>
              </a:pPr>
              <a:r>
                <a:rPr sz="2400" dirty="0"/>
                <a:t>Transformation</a:t>
              </a:r>
            </a:p>
          </p:txBody>
        </p:sp>
        <p:pic>
          <p:nvPicPr>
            <p:cNvPr id="75" name="pasted16.pdf">
              <a:extLst>
                <a:ext uri="{FF2B5EF4-FFF2-40B4-BE49-F238E27FC236}">
                  <a16:creationId xmlns:a16="http://schemas.microsoft.com/office/drawing/2014/main" id="{0AA1C372-75A3-4401-BA78-505D2CE0E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74234" y="6260251"/>
              <a:ext cx="1149349" cy="145584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6" name="Shape 196">
              <a:extLst>
                <a:ext uri="{FF2B5EF4-FFF2-40B4-BE49-F238E27FC236}">
                  <a16:creationId xmlns:a16="http://schemas.microsoft.com/office/drawing/2014/main" id="{159EFE2B-DBBA-456C-ABDF-D4480A1DD70E}"/>
                </a:ext>
              </a:extLst>
            </p:cNvPr>
            <p:cNvSpPr/>
            <p:nvPr/>
          </p:nvSpPr>
          <p:spPr>
            <a:xfrm>
              <a:off x="4669830" y="8013698"/>
              <a:ext cx="2661972" cy="9122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>
              <a:lvl1pPr>
                <a:lnSpc>
                  <a:spcPts val="4300"/>
                </a:lnSpc>
                <a:tabLst>
                  <a:tab pos="1066800" algn="l"/>
                </a:tabLst>
                <a:defRPr sz="3600">
                  <a:latin typeface="+mn-lt"/>
                  <a:ea typeface="+mn-ea"/>
                  <a:cs typeface="+mn-cs"/>
                  <a:sym typeface="Palatino"/>
                </a:defRPr>
              </a:lvl1pPr>
            </a:lstStyle>
            <a:p>
              <a:r>
                <a:rPr sz="2400"/>
                <a:t>Image Plane</a:t>
              </a:r>
            </a:p>
          </p:txBody>
        </p:sp>
        <p:sp>
          <p:nvSpPr>
            <p:cNvPr id="77" name="Shape 197">
              <a:extLst>
                <a:ext uri="{FF2B5EF4-FFF2-40B4-BE49-F238E27FC236}">
                  <a16:creationId xmlns:a16="http://schemas.microsoft.com/office/drawing/2014/main" id="{075D2A57-A6C6-4E5C-ADBC-8D5DA5F40CF0}"/>
                </a:ext>
              </a:extLst>
            </p:cNvPr>
            <p:cNvSpPr/>
            <p:nvPr/>
          </p:nvSpPr>
          <p:spPr>
            <a:xfrm>
              <a:off x="9468457" y="8013698"/>
              <a:ext cx="1534811" cy="9122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>
              <a:lvl1pPr>
                <a:lnSpc>
                  <a:spcPts val="4300"/>
                </a:lnSpc>
                <a:tabLst>
                  <a:tab pos="1066800" algn="l"/>
                </a:tabLst>
                <a:defRPr sz="3600">
                  <a:latin typeface="+mn-lt"/>
                  <a:ea typeface="+mn-ea"/>
                  <a:cs typeface="+mn-cs"/>
                  <a:sym typeface="Palatino"/>
                </a:defRPr>
              </a:lvl1pPr>
            </a:lstStyle>
            <a:p>
              <a:r>
                <a:rPr sz="2400"/>
                <a:t>Screen</a:t>
              </a:r>
            </a:p>
          </p:txBody>
        </p:sp>
      </p:grpSp>
      <p:grpSp>
        <p:nvGrpSpPr>
          <p:cNvPr id="83" name="Agrupar 82">
            <a:extLst>
              <a:ext uri="{FF2B5EF4-FFF2-40B4-BE49-F238E27FC236}">
                <a16:creationId xmlns:a16="http://schemas.microsoft.com/office/drawing/2014/main" id="{40E57C39-A6E7-4E32-9DD9-EC38D15A3966}"/>
              </a:ext>
            </a:extLst>
          </p:cNvPr>
          <p:cNvGrpSpPr/>
          <p:nvPr/>
        </p:nvGrpSpPr>
        <p:grpSpPr>
          <a:xfrm>
            <a:off x="1117390" y="1587792"/>
            <a:ext cx="6134100" cy="2242717"/>
            <a:chOff x="15316200" y="3097460"/>
            <a:chExt cx="6134100" cy="2242717"/>
          </a:xfrm>
        </p:grpSpPr>
        <p:sp>
          <p:nvSpPr>
            <p:cNvPr id="80" name="Shape 105">
              <a:extLst>
                <a:ext uri="{FF2B5EF4-FFF2-40B4-BE49-F238E27FC236}">
                  <a16:creationId xmlns:a16="http://schemas.microsoft.com/office/drawing/2014/main" id="{78BC7284-66C4-4D22-8139-4BEEF4815456}"/>
                </a:ext>
              </a:extLst>
            </p:cNvPr>
            <p:cNvSpPr/>
            <p:nvPr/>
          </p:nvSpPr>
          <p:spPr>
            <a:xfrm>
              <a:off x="16197135" y="3859554"/>
              <a:ext cx="4330700" cy="723900"/>
            </a:xfrm>
            <a:prstGeom prst="rect">
              <a:avLst/>
            </a:prstGeom>
            <a:blipFill>
              <a:blip r:embed="rId8"/>
            </a:blipFill>
            <a:ln w="25400">
              <a:solidFill>
                <a:srgbClr val="000000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tabLst>
                  <a:tab pos="1066800" algn="l"/>
                </a:tabLst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" name="Shape 118">
              <a:extLst>
                <a:ext uri="{FF2B5EF4-FFF2-40B4-BE49-F238E27FC236}">
                  <a16:creationId xmlns:a16="http://schemas.microsoft.com/office/drawing/2014/main" id="{4B4F50FE-2FB8-4E31-BD3A-D02DF9C20999}"/>
                </a:ext>
              </a:extLst>
            </p:cNvPr>
            <p:cNvSpPr/>
            <p:nvPr/>
          </p:nvSpPr>
          <p:spPr>
            <a:xfrm>
              <a:off x="15316200" y="3097460"/>
              <a:ext cx="6134100" cy="2242717"/>
            </a:xfrm>
            <a:prstGeom prst="rect">
              <a:avLst/>
            </a:prstGeom>
            <a:solidFill>
              <a:srgbClr val="FF2600">
                <a:alpha val="41000"/>
              </a:srgbClr>
            </a:solidFill>
            <a:ln w="25400">
              <a:solidFill>
                <a:srgbClr val="000000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tabLst>
                  <a:tab pos="1066800" algn="l"/>
                </a:tabLst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" name="Shape 119">
              <a:extLst>
                <a:ext uri="{FF2B5EF4-FFF2-40B4-BE49-F238E27FC236}">
                  <a16:creationId xmlns:a16="http://schemas.microsoft.com/office/drawing/2014/main" id="{83B2FAA7-0CEE-47A3-948D-C3AC225A2C15}"/>
                </a:ext>
              </a:extLst>
            </p:cNvPr>
            <p:cNvSpPr/>
            <p:nvPr/>
          </p:nvSpPr>
          <p:spPr>
            <a:xfrm>
              <a:off x="16827706" y="3779967"/>
              <a:ext cx="3069558" cy="5334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>
              <a:spAutoFit/>
            </a:bodyPr>
            <a:lstStyle>
              <a:lvl1pPr>
                <a:tabLst>
                  <a:tab pos="1066800" algn="l"/>
                </a:tabLst>
                <a:defRPr i="1">
                  <a:latin typeface="+mn-lt"/>
                  <a:ea typeface="+mn-ea"/>
                  <a:cs typeface="+mn-cs"/>
                  <a:sym typeface="Palatino"/>
                </a:defRPr>
              </a:lvl1pPr>
            </a:lstStyle>
            <a:p>
              <a:r>
                <a:rPr sz="2800" b="1" i="0" dirty="0" err="1"/>
                <a:t>Modelview</a:t>
              </a:r>
              <a:r>
                <a:rPr sz="2800" b="1" i="0" dirty="0"/>
                <a:t> Matrix</a:t>
              </a:r>
            </a:p>
          </p:txBody>
        </p:sp>
      </p:grpSp>
      <p:sp>
        <p:nvSpPr>
          <p:cNvPr id="81" name="Título 1">
            <a:extLst>
              <a:ext uri="{FF2B5EF4-FFF2-40B4-BE49-F238E27FC236}">
                <a16:creationId xmlns:a16="http://schemas.microsoft.com/office/drawing/2014/main" id="{49A1B042-B761-4066-B9A5-7F8B2588A9B0}"/>
              </a:ext>
            </a:extLst>
          </p:cNvPr>
          <p:cNvSpPr txBox="1">
            <a:spLocks/>
          </p:cNvSpPr>
          <p:nvPr/>
        </p:nvSpPr>
        <p:spPr>
          <a:xfrm>
            <a:off x="9105151" y="2625519"/>
            <a:ext cx="26109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sto MT" panose="02040603050505030304" pitchFamily="18" charset="0"/>
                <a:ea typeface="+mj-ea"/>
                <a:cs typeface="+mj-cs"/>
              </a:defRPr>
            </a:lvl1pPr>
          </a:lstStyle>
          <a:p>
            <a:r>
              <a:rPr lang="pt-PT" sz="2400" dirty="0" err="1"/>
              <a:t>An</a:t>
            </a:r>
            <a:r>
              <a:rPr lang="pt-PT" sz="2400" dirty="0"/>
              <a:t> </a:t>
            </a:r>
            <a:r>
              <a:rPr lang="pt-PT" sz="2400" dirty="0" err="1"/>
              <a:t>optimization</a:t>
            </a:r>
            <a:r>
              <a:rPr lang="pt-PT" sz="2400" dirty="0"/>
              <a:t>, </a:t>
            </a:r>
            <a:r>
              <a:rPr lang="pt-PT" sz="2400" dirty="0" err="1"/>
              <a:t>but</a:t>
            </a:r>
            <a:r>
              <a:rPr lang="pt-PT" sz="2400" dirty="0"/>
              <a:t> </a:t>
            </a:r>
            <a:r>
              <a:rPr lang="pt-PT" sz="2400" dirty="0" err="1"/>
              <a:t>makes</a:t>
            </a:r>
            <a:r>
              <a:rPr lang="pt-PT" sz="2400" dirty="0"/>
              <a:t> </a:t>
            </a:r>
            <a:r>
              <a:rPr lang="pt-PT" sz="2400" dirty="0" err="1"/>
              <a:t>understanding</a:t>
            </a:r>
            <a:r>
              <a:rPr lang="pt-PT" sz="2400" dirty="0"/>
              <a:t> </a:t>
            </a:r>
            <a:r>
              <a:rPr lang="pt-PT" sz="2400" dirty="0" err="1"/>
              <a:t>the</a:t>
            </a:r>
            <a:r>
              <a:rPr lang="pt-PT" sz="2400" dirty="0"/>
              <a:t> </a:t>
            </a:r>
            <a:r>
              <a:rPr lang="pt-PT" sz="2400" dirty="0" err="1"/>
              <a:t>transformations</a:t>
            </a:r>
            <a:r>
              <a:rPr lang="pt-PT" sz="2400" dirty="0"/>
              <a:t> more </a:t>
            </a:r>
            <a:r>
              <a:rPr lang="pt-PT" sz="2400" dirty="0" err="1"/>
              <a:t>confusing</a:t>
            </a:r>
            <a:r>
              <a:rPr lang="pt-P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932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EA0F20E-117C-4CEC-A306-FDF13E5A358A}"/>
              </a:ext>
            </a:extLst>
          </p:cNvPr>
          <p:cNvSpPr/>
          <p:nvPr/>
        </p:nvSpPr>
        <p:spPr>
          <a:xfrm>
            <a:off x="4851400" y="0"/>
            <a:ext cx="7340600" cy="58801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167328-A6F7-4917-A052-4E4068B31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87900" cy="1325563"/>
          </a:xfrm>
        </p:spPr>
        <p:txBody>
          <a:bodyPr/>
          <a:lstStyle/>
          <a:p>
            <a:r>
              <a:rPr lang="pt-PT" dirty="0" err="1"/>
              <a:t>Projective</a:t>
            </a:r>
            <a:r>
              <a:rPr lang="pt-PT" dirty="0"/>
              <a:t> </a:t>
            </a:r>
            <a:r>
              <a:rPr lang="pt-PT" dirty="0" err="1"/>
              <a:t>Rendering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34352C8-CFDB-48C2-997D-4B5BD0510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2066925"/>
            <a:ext cx="4292600" cy="4351338"/>
          </a:xfrm>
        </p:spPr>
        <p:txBody>
          <a:bodyPr/>
          <a:lstStyle/>
          <a:p>
            <a:pPr>
              <a:tabLst>
                <a:tab pos="1587500" algn="l"/>
              </a:tabLst>
            </a:pPr>
            <a:r>
              <a:rPr lang="en-US" dirty="0"/>
              <a:t>Fundamental trick behind video card</a:t>
            </a:r>
          </a:p>
          <a:p>
            <a:pPr lvl="1">
              <a:tabLst>
                <a:tab pos="2044700" algn="l"/>
              </a:tabLst>
            </a:pPr>
            <a:r>
              <a:rPr lang="en-US" dirty="0"/>
              <a:t>Project each triangle to image plane</a:t>
            </a:r>
          </a:p>
          <a:p>
            <a:pPr lvl="1">
              <a:tabLst>
                <a:tab pos="2044700" algn="l"/>
              </a:tabLst>
            </a:pPr>
            <a:r>
              <a:rPr lang="en-US" dirty="0"/>
              <a:t>Triangles </a:t>
            </a:r>
            <a:r>
              <a:rPr lang="en-US" i="1" dirty="0"/>
              <a:t>always</a:t>
            </a:r>
            <a:r>
              <a:rPr lang="en-US" dirty="0"/>
              <a:t> project as triangles</a:t>
            </a:r>
          </a:p>
          <a:p>
            <a:pPr lvl="1">
              <a:tabLst>
                <a:tab pos="2044700" algn="l"/>
              </a:tabLst>
            </a:pPr>
            <a:r>
              <a:rPr lang="en-US" dirty="0"/>
              <a:t>We need to </a:t>
            </a:r>
            <a:r>
              <a:rPr lang="en-US" dirty="0" err="1"/>
              <a:t>rasterise</a:t>
            </a:r>
            <a:r>
              <a:rPr lang="en-US" dirty="0"/>
              <a:t> (draw) lines &amp; triangles</a:t>
            </a:r>
          </a:p>
          <a:p>
            <a:endParaRPr lang="pt-PT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304F19F-87A1-4D9D-BC50-D72C5D1343AC}"/>
              </a:ext>
            </a:extLst>
          </p:cNvPr>
          <p:cNvSpPr/>
          <p:nvPr/>
        </p:nvSpPr>
        <p:spPr>
          <a:xfrm>
            <a:off x="5295900" y="365124"/>
            <a:ext cx="6565900" cy="5133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triProject.jpg">
            <a:extLst>
              <a:ext uri="{FF2B5EF4-FFF2-40B4-BE49-F238E27FC236}">
                <a16:creationId xmlns:a16="http://schemas.microsoft.com/office/drawing/2014/main" id="{7A56F5D9-CE20-4F5F-BD54-BC885A540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0" y="1447800"/>
            <a:ext cx="6108700" cy="2984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3877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FD45D5-96CE-44BE-B741-D65E7BED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pt-PT" sz="3600">
                <a:solidFill>
                  <a:schemeClr val="bg1"/>
                </a:solidFill>
              </a:rPr>
              <a:t>Painter’s Algorithm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2DBF63A-5253-4EC7-87FD-0251DC6E2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pPr>
              <a:tabLst>
                <a:tab pos="1587500" algn="l"/>
              </a:tabLst>
            </a:pPr>
            <a:r>
              <a:rPr lang="en-US" sz="2000">
                <a:solidFill>
                  <a:schemeClr val="bg1"/>
                </a:solidFill>
              </a:rPr>
              <a:t>If we draw objects from back to front</a:t>
            </a:r>
          </a:p>
          <a:p>
            <a:pPr lvl="1">
              <a:tabLst>
                <a:tab pos="2044700" algn="l"/>
              </a:tabLst>
            </a:pPr>
            <a:r>
              <a:rPr lang="en-US" sz="2000">
                <a:solidFill>
                  <a:schemeClr val="bg1"/>
                </a:solidFill>
              </a:rPr>
              <a:t>the back objects will be occluded</a:t>
            </a:r>
          </a:p>
          <a:p>
            <a:pPr lvl="2">
              <a:tabLst>
                <a:tab pos="2476500" algn="l"/>
              </a:tabLst>
            </a:pPr>
            <a:r>
              <a:rPr lang="en-US">
                <a:solidFill>
                  <a:schemeClr val="bg1"/>
                </a:solidFill>
              </a:rPr>
              <a:t>i.e. we will see only the front object</a:t>
            </a:r>
          </a:p>
          <a:p>
            <a:pPr>
              <a:tabLst>
                <a:tab pos="1587500" algn="l"/>
              </a:tabLst>
            </a:pPr>
            <a:r>
              <a:rPr lang="en-US" sz="2000">
                <a:solidFill>
                  <a:schemeClr val="bg1"/>
                </a:solidFill>
              </a:rPr>
              <a:t>We have to sort all objects for each image</a:t>
            </a:r>
          </a:p>
          <a:p>
            <a:endParaRPr lang="pt-PT" sz="2000">
              <a:solidFill>
                <a:schemeClr val="bg1"/>
              </a:solidFill>
            </a:endParaRPr>
          </a:p>
        </p:txBody>
      </p:sp>
      <p:pic>
        <p:nvPicPr>
          <p:cNvPr id="4" name="painters.jpg">
            <a:extLst>
              <a:ext uri="{FF2B5EF4-FFF2-40B4-BE49-F238E27FC236}">
                <a16:creationId xmlns:a16="http://schemas.microsoft.com/office/drawing/2014/main" id="{357C7663-E5CF-4A47-8BB0-B98E687CD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1669129"/>
            <a:ext cx="6596652" cy="33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04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0B699D-271F-445D-980E-135EDC32D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t-PT" sz="4800" dirty="0" err="1"/>
              <a:t>What</a:t>
            </a:r>
            <a:r>
              <a:rPr lang="pt-PT" sz="4800" dirty="0"/>
              <a:t> </a:t>
            </a:r>
            <a:r>
              <a:rPr lang="pt-PT" sz="4800" dirty="0" err="1"/>
              <a:t>tools</a:t>
            </a:r>
            <a:r>
              <a:rPr lang="pt-PT" sz="4800" dirty="0"/>
              <a:t> do </a:t>
            </a:r>
            <a:r>
              <a:rPr lang="pt-PT" sz="4800" dirty="0" err="1"/>
              <a:t>we</a:t>
            </a:r>
            <a:r>
              <a:rPr lang="pt-PT" sz="4800" dirty="0"/>
              <a:t> </a:t>
            </a:r>
            <a:r>
              <a:rPr lang="pt-PT" sz="4800" dirty="0" err="1"/>
              <a:t>need</a:t>
            </a:r>
            <a:r>
              <a:rPr lang="pt-PT" sz="4800" dirty="0"/>
              <a:t>? 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2CC6CB5-AED6-4B91-8840-04CE2707F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pt-PT" sz="2400"/>
              <a:t>Represent 3D things (points, lines, objects)</a:t>
            </a:r>
          </a:p>
          <a:p>
            <a:r>
              <a:rPr lang="pt-PT" sz="2400"/>
              <a:t>Transformations (move, scale, rotate, etc…) </a:t>
            </a:r>
          </a:p>
          <a:p>
            <a:r>
              <a:rPr lang="pt-PT" sz="2400"/>
              <a:t>Quick operations related to projection.</a:t>
            </a:r>
          </a:p>
          <a:p>
            <a:r>
              <a:rPr lang="pt-PT" sz="2400"/>
              <a:t>Not obvious now: useful when get more hands on.</a:t>
            </a:r>
          </a:p>
        </p:txBody>
      </p:sp>
      <p:pic>
        <p:nvPicPr>
          <p:cNvPr id="1026" name="Picture 2" descr="assorted hand tools on white table">
            <a:extLst>
              <a:ext uri="{FF2B5EF4-FFF2-40B4-BE49-F238E27FC236}">
                <a16:creationId xmlns:a16="http://schemas.microsoft.com/office/drawing/2014/main" id="{60009E06-FBAE-439A-9D34-40D060A648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788"/>
          <a:stretch/>
        </p:blipFill>
        <p:spPr bwMode="auto">
          <a:xfrm>
            <a:off x="20" y="10"/>
            <a:ext cx="4635571" cy="64733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165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804E8F-906C-4D98-A1D5-CED8AB93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pt-PT" sz="3600">
                <a:solidFill>
                  <a:schemeClr val="bg1"/>
                </a:solidFill>
              </a:rPr>
              <a:t>Worst Case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B9C46BB-B1BD-4089-AD9C-0A9800359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pPr>
              <a:tabLst>
                <a:tab pos="1587500" algn="l"/>
              </a:tabLst>
            </a:pPr>
            <a:r>
              <a:rPr lang="pt-PT" sz="2000">
                <a:solidFill>
                  <a:schemeClr val="bg1"/>
                </a:solidFill>
              </a:rPr>
              <a:t>Three triangles</a:t>
            </a:r>
          </a:p>
          <a:p>
            <a:pPr lvl="1">
              <a:tabLst>
                <a:tab pos="2044700" algn="l"/>
              </a:tabLst>
            </a:pPr>
            <a:r>
              <a:rPr lang="pt-PT" sz="2000">
                <a:solidFill>
                  <a:schemeClr val="bg1"/>
                </a:solidFill>
              </a:rPr>
              <a:t>Red overlaps Green</a:t>
            </a:r>
          </a:p>
          <a:p>
            <a:pPr lvl="1">
              <a:tabLst>
                <a:tab pos="2044700" algn="l"/>
              </a:tabLst>
            </a:pPr>
            <a:r>
              <a:rPr lang="pt-PT" sz="2000">
                <a:solidFill>
                  <a:schemeClr val="bg1"/>
                </a:solidFill>
              </a:rPr>
              <a:t>Green overlaps Blue</a:t>
            </a:r>
          </a:p>
          <a:p>
            <a:pPr lvl="1">
              <a:tabLst>
                <a:tab pos="2044700" algn="l"/>
              </a:tabLst>
            </a:pPr>
            <a:r>
              <a:rPr lang="pt-PT" sz="2000">
                <a:solidFill>
                  <a:schemeClr val="bg1"/>
                </a:solidFill>
              </a:rPr>
              <a:t>Blue overlaps Red</a:t>
            </a:r>
          </a:p>
          <a:p>
            <a:pPr>
              <a:tabLst>
                <a:tab pos="1587500" algn="l"/>
              </a:tabLst>
            </a:pPr>
            <a:endParaRPr lang="pt-PT" sz="2000">
              <a:solidFill>
                <a:schemeClr val="bg1"/>
              </a:solidFill>
            </a:endParaRPr>
          </a:p>
          <a:p>
            <a:pPr>
              <a:tabLst>
                <a:tab pos="1587500" algn="l"/>
              </a:tabLst>
            </a:pPr>
            <a:r>
              <a:rPr lang="pt-PT" sz="2000">
                <a:solidFill>
                  <a:schemeClr val="bg1"/>
                </a:solidFill>
              </a:rPr>
              <a:t>Painter’s Algorithm fails!</a:t>
            </a:r>
          </a:p>
        </p:txBody>
      </p:sp>
      <p:pic>
        <p:nvPicPr>
          <p:cNvPr id="4" name="Painters-3.mov">
            <a:extLst>
              <a:ext uri="{FF2B5EF4-FFF2-40B4-BE49-F238E27FC236}">
                <a16:creationId xmlns:a16="http://schemas.microsoft.com/office/drawing/2014/main" id="{52CB89AC-63E0-4D50-8345-C6A0785BA464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42398" y="484632"/>
            <a:ext cx="5733287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9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4B420-B1F4-4F73-A214-CEE938E34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Depth</a:t>
            </a:r>
            <a:r>
              <a:rPr lang="pt-PT" dirty="0"/>
              <a:t> (Z-) </a:t>
            </a:r>
            <a:r>
              <a:rPr lang="pt-PT" dirty="0" err="1"/>
              <a:t>Buffering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3FB6C63-7B85-47EB-8B0A-B397C94D0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87500" algn="l"/>
              </a:tabLst>
            </a:pPr>
            <a:r>
              <a:rPr lang="pt-PT" dirty="0"/>
              <a:t>For </a:t>
            </a:r>
            <a:r>
              <a:rPr lang="pt-PT" dirty="0" err="1"/>
              <a:t>each</a:t>
            </a:r>
            <a:r>
              <a:rPr lang="pt-PT" dirty="0"/>
              <a:t> pixel, set Z = -∞</a:t>
            </a:r>
          </a:p>
          <a:p>
            <a:pPr>
              <a:tabLst>
                <a:tab pos="1587500" algn="l"/>
              </a:tabLst>
            </a:pPr>
            <a:r>
              <a:rPr lang="pt-PT" dirty="0"/>
              <a:t>For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triangle</a:t>
            </a:r>
            <a:endParaRPr lang="pt-PT" dirty="0"/>
          </a:p>
          <a:p>
            <a:pPr lvl="1">
              <a:tabLst>
                <a:tab pos="2044700" algn="l"/>
              </a:tabLst>
            </a:pPr>
            <a:r>
              <a:rPr lang="pt-PT" dirty="0" err="1"/>
              <a:t>Transform</a:t>
            </a:r>
            <a:r>
              <a:rPr lang="pt-PT" dirty="0"/>
              <a:t> to </a:t>
            </a:r>
            <a:r>
              <a:rPr lang="pt-PT" dirty="0" err="1"/>
              <a:t>image</a:t>
            </a:r>
            <a:r>
              <a:rPr lang="pt-PT" dirty="0"/>
              <a:t> </a:t>
            </a:r>
            <a:r>
              <a:rPr lang="pt-PT" dirty="0" err="1"/>
              <a:t>coordinates</a:t>
            </a:r>
            <a:endParaRPr lang="pt-PT" dirty="0"/>
          </a:p>
          <a:p>
            <a:pPr lvl="1">
              <a:tabLst>
                <a:tab pos="2044700" algn="l"/>
              </a:tabLst>
            </a:pPr>
            <a:r>
              <a:rPr lang="pt-PT" dirty="0" err="1"/>
              <a:t>Rasterise</a:t>
            </a:r>
            <a:r>
              <a:rPr lang="pt-PT" dirty="0"/>
              <a:t> to </a:t>
            </a:r>
            <a:r>
              <a:rPr lang="pt-PT" i="1" dirty="0" err="1"/>
              <a:t>fragments</a:t>
            </a:r>
            <a:r>
              <a:rPr lang="pt-PT" dirty="0"/>
              <a:t> - </a:t>
            </a:r>
            <a:r>
              <a:rPr lang="pt-PT" dirty="0" err="1"/>
              <a:t>possible</a:t>
            </a:r>
            <a:r>
              <a:rPr lang="pt-PT" dirty="0"/>
              <a:t> pixels</a:t>
            </a:r>
          </a:p>
          <a:p>
            <a:pPr lvl="1">
              <a:tabLst>
                <a:tab pos="2044700" algn="l"/>
              </a:tabLst>
            </a:pPr>
            <a:r>
              <a:rPr lang="pt-PT" dirty="0"/>
              <a:t>For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fragment</a:t>
            </a:r>
            <a:r>
              <a:rPr lang="pt-PT" dirty="0"/>
              <a:t> (X, Y, Z, R, G, B)</a:t>
            </a:r>
          </a:p>
          <a:p>
            <a:pPr lvl="2">
              <a:tabLst>
                <a:tab pos="2476500" algn="l"/>
              </a:tabLst>
            </a:pP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depth</a:t>
            </a:r>
            <a:r>
              <a:rPr lang="pt-PT" dirty="0"/>
              <a:t>(X,Y) &lt; Z, </a:t>
            </a:r>
            <a:r>
              <a:rPr lang="pt-PT" dirty="0" err="1"/>
              <a:t>discard</a:t>
            </a:r>
            <a:endParaRPr lang="pt-PT" dirty="0"/>
          </a:p>
          <a:p>
            <a:pPr lvl="2">
              <a:tabLst>
                <a:tab pos="2476500" algn="l"/>
              </a:tabLst>
            </a:pPr>
            <a:r>
              <a:rPr lang="pt-PT" dirty="0" err="1"/>
              <a:t>Else</a:t>
            </a:r>
            <a:r>
              <a:rPr lang="pt-PT" dirty="0"/>
              <a:t> </a:t>
            </a:r>
            <a:r>
              <a:rPr lang="pt-PT" dirty="0" err="1"/>
              <a:t>depth</a:t>
            </a:r>
            <a:r>
              <a:rPr lang="pt-PT" dirty="0"/>
              <a:t>(X,Y) = Z, </a:t>
            </a:r>
            <a:r>
              <a:rPr lang="pt-PT" dirty="0" err="1"/>
              <a:t>colour</a:t>
            </a:r>
            <a:r>
              <a:rPr lang="pt-PT" dirty="0"/>
              <a:t>(X,Y) = (R,G,B)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B3236B9-B52A-42EF-B22F-2FD6014FD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388" y="0"/>
            <a:ext cx="4641256" cy="5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173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EF4FD7-E2C4-4843-9BA6-E8C56D73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Projective Pipeline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droppedImage.pdf">
            <a:extLst>
              <a:ext uri="{FF2B5EF4-FFF2-40B4-BE49-F238E27FC236}">
                <a16:creationId xmlns:a16="http://schemas.microsoft.com/office/drawing/2014/main" id="{0E987B34-DF2A-46FD-BE52-8CBC71724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9198" y="2427541"/>
            <a:ext cx="7838505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37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D7E8D-B5A4-4F26-82D7-B56CBC93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&amp; Streams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883DD0-4A6A-45DA-AEC8-27D9D5109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537"/>
            <a:ext cx="10515600" cy="1466056"/>
          </a:xfrm>
        </p:spPr>
        <p:txBody>
          <a:bodyPr/>
          <a:lstStyle/>
          <a:p>
            <a:r>
              <a:rPr lang="en-US" dirty="0"/>
              <a:t>Textures, matrices, render options, Vertex attributes are states!</a:t>
            </a:r>
          </a:p>
          <a:p>
            <a:r>
              <a:rPr lang="en-US" dirty="0"/>
              <a:t>State is applied to passing vertices</a:t>
            </a:r>
          </a:p>
          <a:p>
            <a:pPr lvl="1"/>
            <a:r>
              <a:rPr lang="en-US" dirty="0"/>
              <a:t>And must be changed explicitly</a:t>
            </a:r>
            <a:endParaRPr lang="pt-PT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FE6A6DD-1CE7-42E3-9EBF-42019FACBFD7}"/>
              </a:ext>
            </a:extLst>
          </p:cNvPr>
          <p:cNvSpPr txBox="1">
            <a:spLocks/>
          </p:cNvSpPr>
          <p:nvPr/>
        </p:nvSpPr>
        <p:spPr>
          <a:xfrm>
            <a:off x="838200" y="24804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sto MT" panose="02040603050505030304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Input Stage</a:t>
            </a:r>
            <a:endParaRPr lang="pt-PT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C0D7E1A0-79E5-47AC-96A6-B3D0E843D177}"/>
              </a:ext>
            </a:extLst>
          </p:cNvPr>
          <p:cNvSpPr txBox="1">
            <a:spLocks/>
          </p:cNvSpPr>
          <p:nvPr/>
        </p:nvSpPr>
        <p:spPr>
          <a:xfrm>
            <a:off x="838200" y="3635372"/>
            <a:ext cx="11176000" cy="24455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set of vertices defines a primitive</a:t>
            </a:r>
          </a:p>
          <a:p>
            <a:r>
              <a:rPr lang="en-US" dirty="0"/>
              <a:t>Attributes are applied first</a:t>
            </a:r>
          </a:p>
          <a:p>
            <a:r>
              <a:rPr lang="en-US" dirty="0" err="1"/>
              <a:t>Optimisations</a:t>
            </a:r>
            <a:r>
              <a:rPr lang="en-US" dirty="0"/>
              <a:t> come later on:</a:t>
            </a:r>
          </a:p>
          <a:p>
            <a:pPr lvl="1"/>
            <a:r>
              <a:rPr lang="en-US" dirty="0"/>
              <a:t>Vertex Arrays</a:t>
            </a:r>
          </a:p>
          <a:p>
            <a:pPr lvl="1"/>
            <a:r>
              <a:rPr lang="en-US" dirty="0"/>
              <a:t>Vertex Buffer Objects (VBOs)</a:t>
            </a:r>
          </a:p>
          <a:p>
            <a:pPr lvl="1"/>
            <a:r>
              <a:rPr lang="en-US" dirty="0"/>
              <a:t>Tessellation (in CPU library)</a:t>
            </a:r>
          </a:p>
          <a:p>
            <a:endParaRPr lang="pt-PT" dirty="0"/>
          </a:p>
        </p:txBody>
      </p:sp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9489C896-9565-461F-9AE3-273267466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650" b="38563"/>
          <a:stretch/>
        </p:blipFill>
        <p:spPr>
          <a:xfrm>
            <a:off x="6633748" y="2222438"/>
            <a:ext cx="1673502" cy="2456019"/>
          </a:xfrm>
          <a:prstGeom prst="rect">
            <a:avLst/>
          </a:prstGeom>
        </p:spPr>
      </p:pic>
      <p:pic>
        <p:nvPicPr>
          <p:cNvPr id="9" name="droppedImage.pdf">
            <a:extLst>
              <a:ext uri="{FF2B5EF4-FFF2-40B4-BE49-F238E27FC236}">
                <a16:creationId xmlns:a16="http://schemas.microsoft.com/office/drawing/2014/main" id="{025F7085-492A-431C-9E26-53CB3004B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372" r="27128"/>
          <a:stretch/>
        </p:blipFill>
        <p:spPr>
          <a:xfrm>
            <a:off x="5655848" y="4721122"/>
            <a:ext cx="5712102" cy="1464243"/>
          </a:xfrm>
          <a:prstGeom prst="rect">
            <a:avLst/>
          </a:prstGeom>
        </p:spPr>
      </p:pic>
      <p:graphicFrame>
        <p:nvGraphicFramePr>
          <p:cNvPr id="12" name="Tabela 12">
            <a:extLst>
              <a:ext uri="{FF2B5EF4-FFF2-40B4-BE49-F238E27FC236}">
                <a16:creationId xmlns:a16="http://schemas.microsoft.com/office/drawing/2014/main" id="{79CE426F-2BAC-4467-9827-2768C1E94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012820"/>
              </p:ext>
            </p:extLst>
          </p:nvPr>
        </p:nvGraphicFramePr>
        <p:xfrm>
          <a:off x="8511899" y="2289650"/>
          <a:ext cx="2538550" cy="502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2538">
                  <a:extLst>
                    <a:ext uri="{9D8B030D-6E8A-4147-A177-3AD203B41FA5}">
                      <a16:colId xmlns:a16="http://schemas.microsoft.com/office/drawing/2014/main" val="258295010"/>
                    </a:ext>
                  </a:extLst>
                </a:gridCol>
                <a:gridCol w="524003">
                  <a:extLst>
                    <a:ext uri="{9D8B030D-6E8A-4147-A177-3AD203B41FA5}">
                      <a16:colId xmlns:a16="http://schemas.microsoft.com/office/drawing/2014/main" val="2402666538"/>
                    </a:ext>
                  </a:extLst>
                </a:gridCol>
                <a:gridCol w="524003">
                  <a:extLst>
                    <a:ext uri="{9D8B030D-6E8A-4147-A177-3AD203B41FA5}">
                      <a16:colId xmlns:a16="http://schemas.microsoft.com/office/drawing/2014/main" val="1052556570"/>
                    </a:ext>
                  </a:extLst>
                </a:gridCol>
                <a:gridCol w="524003">
                  <a:extLst>
                    <a:ext uri="{9D8B030D-6E8A-4147-A177-3AD203B41FA5}">
                      <a16:colId xmlns:a16="http://schemas.microsoft.com/office/drawing/2014/main" val="570334102"/>
                    </a:ext>
                  </a:extLst>
                </a:gridCol>
                <a:gridCol w="524003">
                  <a:extLst>
                    <a:ext uri="{9D8B030D-6E8A-4147-A177-3AD203B41FA5}">
                      <a16:colId xmlns:a16="http://schemas.microsoft.com/office/drawing/2014/main" val="1130676718"/>
                    </a:ext>
                  </a:extLst>
                </a:gridCol>
              </a:tblGrid>
              <a:tr h="246683">
                <a:tc>
                  <a:txBody>
                    <a:bodyPr/>
                    <a:lstStyle/>
                    <a:p>
                      <a:r>
                        <a:rPr lang="pt-PT" sz="105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05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050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050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05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382075"/>
                  </a:ext>
                </a:extLst>
              </a:tr>
              <a:tr h="246683">
                <a:tc>
                  <a:txBody>
                    <a:bodyPr/>
                    <a:lstStyle/>
                    <a:p>
                      <a:r>
                        <a:rPr lang="pt-PT" sz="1050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050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050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050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05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960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94FFFC1-0575-4EFF-92F6-9910F399350E}"/>
                  </a:ext>
                </a:extLst>
              </p:cNvPr>
              <p:cNvSpPr txBox="1"/>
              <p:nvPr/>
            </p:nvSpPr>
            <p:spPr>
              <a:xfrm>
                <a:off x="8511899" y="3208572"/>
                <a:ext cx="1371600" cy="853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PT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PT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pt-PT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pt-PT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94FFFC1-0575-4EFF-92F6-9910F3993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899" y="3208572"/>
                <a:ext cx="1371600" cy="8535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6169C88B-7C64-439F-B595-41D3FD2C7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148" y="3143248"/>
            <a:ext cx="1104242" cy="110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774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95C0EC-5B79-435C-A346-B28B1EAA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Stage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A2F5BC4-090D-46CA-9C58-6424D5E2C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Geometric transformations are applied</a:t>
            </a:r>
          </a:p>
          <a:p>
            <a:pPr lvl="1"/>
            <a:r>
              <a:rPr lang="en-US" dirty="0"/>
              <a:t>Using homogeneous matrices</a:t>
            </a:r>
          </a:p>
          <a:p>
            <a:r>
              <a:rPr lang="en-US" dirty="0"/>
              <a:t>Lighting calculated per vertex</a:t>
            </a:r>
          </a:p>
          <a:p>
            <a:r>
              <a:rPr lang="en-US" dirty="0"/>
              <a:t>Gives one </a:t>
            </a:r>
            <a:r>
              <a:rPr lang="en-US" dirty="0" err="1"/>
              <a:t>colour</a:t>
            </a:r>
            <a:r>
              <a:rPr lang="en-US" dirty="0"/>
              <a:t> per vertex</a:t>
            </a:r>
          </a:p>
          <a:p>
            <a:r>
              <a:rPr lang="en-US" dirty="0" err="1"/>
              <a:t>Colours</a:t>
            </a:r>
            <a:r>
              <a:rPr lang="en-US" dirty="0"/>
              <a:t> interpolated during rasterization</a:t>
            </a:r>
          </a:p>
          <a:p>
            <a:r>
              <a:rPr lang="en-US" dirty="0"/>
              <a:t>Programmable with vertex shaders, &amp;c.</a:t>
            </a:r>
          </a:p>
          <a:p>
            <a:r>
              <a:rPr lang="en-US" dirty="0"/>
              <a:t>Vertices cached for later reuse</a:t>
            </a:r>
          </a:p>
          <a:p>
            <a:endParaRPr lang="pt-PT" dirty="0"/>
          </a:p>
        </p:txBody>
      </p:sp>
      <p:pic>
        <p:nvPicPr>
          <p:cNvPr id="4" name="droppedImage.pdf">
            <a:extLst>
              <a:ext uri="{FF2B5EF4-FFF2-40B4-BE49-F238E27FC236}">
                <a16:creationId xmlns:a16="http://schemas.microsoft.com/office/drawing/2014/main" id="{3F010024-3E31-4115-95E8-7715B41E6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25" r="51917" b="39219"/>
          <a:stretch/>
        </p:blipFill>
        <p:spPr>
          <a:xfrm>
            <a:off x="7747001" y="1825625"/>
            <a:ext cx="1752600" cy="24298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EA9CF23-14D7-425F-A169-202FBAFE940C}"/>
              </a:ext>
            </a:extLst>
          </p:cNvPr>
          <p:cNvSpPr/>
          <p:nvPr/>
        </p:nvSpPr>
        <p:spPr>
          <a:xfrm>
            <a:off x="11534554" y="4403453"/>
            <a:ext cx="131211" cy="1261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D6B08B-715D-4299-B7DA-34A7CBC00A38}"/>
              </a:ext>
            </a:extLst>
          </p:cNvPr>
          <p:cNvSpPr/>
          <p:nvPr/>
        </p:nvSpPr>
        <p:spPr>
          <a:xfrm>
            <a:off x="9912717" y="4402666"/>
            <a:ext cx="131211" cy="126139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B65E48-1198-45FD-BEFD-92FF806C2D39}"/>
              </a:ext>
            </a:extLst>
          </p:cNvPr>
          <p:cNvSpPr/>
          <p:nvPr/>
        </p:nvSpPr>
        <p:spPr>
          <a:xfrm>
            <a:off x="10777574" y="1627618"/>
            <a:ext cx="131211" cy="1261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4006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564664-BCF5-4E60-BED8-E4FCA335B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Rasterisation</a:t>
            </a:r>
            <a:r>
              <a:rPr lang="en-US" dirty="0"/>
              <a:t> Stage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E1FB09-7E80-422C-ABA7-FA66FAEFD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Primitives are </a:t>
            </a:r>
            <a:r>
              <a:rPr lang="en-US" dirty="0" err="1"/>
              <a:t>rasterised</a:t>
            </a:r>
            <a:r>
              <a:rPr lang="en-US" dirty="0"/>
              <a:t> into fragments</a:t>
            </a:r>
          </a:p>
          <a:p>
            <a:r>
              <a:rPr lang="en-US" dirty="0"/>
              <a:t>Barycentric coordinates are computed</a:t>
            </a:r>
          </a:p>
          <a:p>
            <a:r>
              <a:rPr lang="en-US" dirty="0"/>
              <a:t>Attributes are interpolated:</a:t>
            </a:r>
          </a:p>
          <a:p>
            <a:pPr lvl="1"/>
            <a:r>
              <a:rPr lang="en-US" dirty="0" err="1"/>
              <a:t>colour</a:t>
            </a:r>
            <a:r>
              <a:rPr lang="en-US" dirty="0"/>
              <a:t> after lighting</a:t>
            </a:r>
          </a:p>
          <a:p>
            <a:pPr lvl="1"/>
            <a:r>
              <a:rPr lang="en-US" dirty="0"/>
              <a:t>texture coordinates (later)</a:t>
            </a:r>
          </a:p>
          <a:p>
            <a:pPr lvl="1"/>
            <a:r>
              <a:rPr lang="en-US" dirty="0"/>
              <a:t>depth</a:t>
            </a:r>
          </a:p>
          <a:p>
            <a:r>
              <a:rPr lang="en-US" dirty="0"/>
              <a:t>Not yet programmable with shaders</a:t>
            </a:r>
            <a:endParaRPr lang="pt-PT" dirty="0"/>
          </a:p>
        </p:txBody>
      </p:sp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707BCCF8-EB60-4C45-9633-4DAADF953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06" t="448" r="26227" b="38378"/>
          <a:stretch/>
        </p:blipFill>
        <p:spPr>
          <a:xfrm>
            <a:off x="7389627" y="2200939"/>
            <a:ext cx="1690577" cy="2445489"/>
          </a:xfrm>
          <a:prstGeom prst="rect">
            <a:avLst/>
          </a:prstGeom>
        </p:spPr>
      </p:pic>
      <p:pic>
        <p:nvPicPr>
          <p:cNvPr id="19" name="Picture 4" descr="Animate it on React Native with OpenGL | by Irina Galata | ProAndroidDev">
            <a:extLst>
              <a:ext uri="{FF2B5EF4-FFF2-40B4-BE49-F238E27FC236}">
                <a16:creationId xmlns:a16="http://schemas.microsoft.com/office/drawing/2014/main" id="{F8A9D517-7FD4-46F2-981F-747AD5C73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10666" r="23333" b="8724"/>
          <a:stretch/>
        </p:blipFill>
        <p:spPr bwMode="auto">
          <a:xfrm>
            <a:off x="9918701" y="1599646"/>
            <a:ext cx="1854200" cy="324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443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239464-25B6-4B37-8981-A9F99029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 Processing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F524504-5DA8-4E82-BBFA-DD387AE34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0900" cy="4351338"/>
          </a:xfrm>
        </p:spPr>
        <p:txBody>
          <a:bodyPr/>
          <a:lstStyle/>
          <a:p>
            <a:r>
              <a:rPr lang="en-US" dirty="0"/>
              <a:t>Each fragment is now processed separately</a:t>
            </a:r>
          </a:p>
          <a:p>
            <a:pPr lvl="1"/>
            <a:r>
              <a:rPr lang="en-US" dirty="0"/>
              <a:t>in parallel</a:t>
            </a:r>
          </a:p>
          <a:p>
            <a:pPr lvl="1"/>
            <a:r>
              <a:rPr lang="en-US" dirty="0"/>
              <a:t>textures are computed</a:t>
            </a:r>
          </a:p>
          <a:p>
            <a:pPr lvl="1"/>
            <a:r>
              <a:rPr lang="en-US" dirty="0"/>
              <a:t>depth and other tests performed</a:t>
            </a:r>
          </a:p>
          <a:p>
            <a:pPr lvl="2"/>
            <a:r>
              <a:rPr lang="en-US" dirty="0"/>
              <a:t>to see if we keep the fragment</a:t>
            </a:r>
          </a:p>
          <a:p>
            <a:pPr lvl="1"/>
            <a:r>
              <a:rPr lang="en-US" dirty="0"/>
              <a:t>fragment is written to output image</a:t>
            </a:r>
          </a:p>
          <a:p>
            <a:r>
              <a:rPr lang="en-US" dirty="0"/>
              <a:t>Programmable with fragment shaders</a:t>
            </a:r>
          </a:p>
          <a:p>
            <a:endParaRPr lang="pt-PT" dirty="0"/>
          </a:p>
        </p:txBody>
      </p:sp>
      <p:pic>
        <p:nvPicPr>
          <p:cNvPr id="6" name="Picture 4" descr="Animate it on React Native with OpenGL | by Irina Galata | ProAndroidDev">
            <a:extLst>
              <a:ext uri="{FF2B5EF4-FFF2-40B4-BE49-F238E27FC236}">
                <a16:creationId xmlns:a16="http://schemas.microsoft.com/office/drawing/2014/main" id="{76712768-EABD-44B2-AFD6-8F09854CC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10666" r="23333" b="8724"/>
          <a:stretch/>
        </p:blipFill>
        <p:spPr bwMode="auto">
          <a:xfrm>
            <a:off x="9291680" y="1825625"/>
            <a:ext cx="1854200" cy="324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rid Images PNG, Grid Images Transparent Background - FreeIconsPNG">
            <a:extLst>
              <a:ext uri="{FF2B5EF4-FFF2-40B4-BE49-F238E27FC236}">
                <a16:creationId xmlns:a16="http://schemas.microsoft.com/office/drawing/2014/main" id="{25520038-89B9-4169-B42E-B11C9428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780" y="1541462"/>
            <a:ext cx="3048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D3A0A781-72C1-4B74-B96B-9B2C238DB9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656" b="36177"/>
          <a:stretch/>
        </p:blipFill>
        <p:spPr>
          <a:xfrm>
            <a:off x="6526620" y="2153288"/>
            <a:ext cx="1751420" cy="25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41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7E8A93-C649-4A7A-BE9A-EA99F6E1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1</a:t>
            </a:r>
            <a:r>
              <a:rPr lang="en-GB" sz="4000" baseline="30000" dirty="0">
                <a:solidFill>
                  <a:srgbClr val="FFFFFF"/>
                </a:solidFill>
              </a:rPr>
              <a:t>st</a:t>
            </a:r>
            <a:r>
              <a:rPr lang="en-GB" sz="4000" dirty="0">
                <a:solidFill>
                  <a:srgbClr val="FFFFFF"/>
                </a:solidFill>
              </a:rPr>
              <a:t> Gen Hardware - Fixed Function Pipeline</a:t>
            </a:r>
            <a:endParaRPr lang="pt-PT" sz="4000" dirty="0">
              <a:solidFill>
                <a:srgbClr val="FFFFFF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CB14CEF-2E99-4A51-9767-C25BE71A7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178" y="2361629"/>
            <a:ext cx="3560022" cy="3420834"/>
          </a:xfrm>
        </p:spPr>
        <p:txBody>
          <a:bodyPr>
            <a:normAutofit/>
          </a:bodyPr>
          <a:lstStyle/>
          <a:p>
            <a:r>
              <a:rPr lang="en-US" sz="1600" dirty="0"/>
              <a:t>This is the </a:t>
            </a:r>
            <a:r>
              <a:rPr lang="en-US" sz="1600" i="1" dirty="0"/>
              <a:t>original</a:t>
            </a:r>
            <a:r>
              <a:rPr lang="en-US" sz="1600" dirty="0"/>
              <a:t> hardware design</a:t>
            </a:r>
          </a:p>
          <a:p>
            <a:r>
              <a:rPr lang="en-US" sz="1600" dirty="0"/>
              <a:t>Each stage uses different processors</a:t>
            </a:r>
          </a:p>
          <a:p>
            <a:r>
              <a:rPr lang="en-US" sz="1600" dirty="0"/>
              <a:t>Now simulated by GP processors</a:t>
            </a:r>
          </a:p>
          <a:p>
            <a:r>
              <a:rPr lang="en-US" sz="1600" dirty="0"/>
              <a:t>Everything can be done in parallel (depth test must be atomic)</a:t>
            </a:r>
          </a:p>
          <a:p>
            <a:r>
              <a:rPr lang="en-US" sz="1600" dirty="0"/>
              <a:t>Deeply pipelined, massively parallel</a:t>
            </a:r>
          </a:p>
          <a:p>
            <a:endParaRPr lang="pt-PT" sz="1600" dirty="0"/>
          </a:p>
        </p:txBody>
      </p:sp>
      <p:pic>
        <p:nvPicPr>
          <p:cNvPr id="4" name="annotatedpipeline.jpg">
            <a:extLst>
              <a:ext uri="{FF2B5EF4-FFF2-40B4-BE49-F238E27FC236}">
                <a16:creationId xmlns:a16="http://schemas.microsoft.com/office/drawing/2014/main" id="{EE4A2D2E-3CEF-49F1-9C5D-07546C2A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081" y="2962451"/>
            <a:ext cx="6445741" cy="282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41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FE4FC-1064-44CE-90A7-A5DBB65FA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901" y="369933"/>
            <a:ext cx="10515600" cy="1325563"/>
          </a:xfrm>
        </p:spPr>
        <p:txBody>
          <a:bodyPr/>
          <a:lstStyle/>
          <a:p>
            <a:r>
              <a:rPr lang="en-US" dirty="0"/>
              <a:t>Programmable Pipeline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85155A6-9D76-4A24-9562-A04B83424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4901" y="1423147"/>
            <a:ext cx="5067299" cy="4351338"/>
          </a:xfrm>
        </p:spPr>
        <p:txBody>
          <a:bodyPr/>
          <a:lstStyle/>
          <a:p>
            <a:r>
              <a:rPr lang="en-US" dirty="0"/>
              <a:t>Drop in replacements for particular stages</a:t>
            </a:r>
          </a:p>
          <a:p>
            <a:pPr lvl="1"/>
            <a:r>
              <a:rPr lang="en-US" dirty="0"/>
              <a:t>Vertex Shaders</a:t>
            </a:r>
          </a:p>
          <a:p>
            <a:pPr lvl="1"/>
            <a:r>
              <a:rPr lang="en-US" dirty="0"/>
              <a:t>Tessellation Control Shaders</a:t>
            </a:r>
          </a:p>
          <a:p>
            <a:pPr lvl="1"/>
            <a:r>
              <a:rPr lang="en-US" dirty="0"/>
              <a:t>Tessellation Evaluation Shaders</a:t>
            </a:r>
          </a:p>
          <a:p>
            <a:pPr lvl="1"/>
            <a:r>
              <a:rPr lang="en-US" dirty="0"/>
              <a:t>Geometry Shaders</a:t>
            </a:r>
          </a:p>
          <a:p>
            <a:pPr lvl="1"/>
            <a:r>
              <a:rPr lang="en-US" dirty="0"/>
              <a:t>Fragment Shaders</a:t>
            </a:r>
          </a:p>
          <a:p>
            <a:pPr lvl="1"/>
            <a:r>
              <a:rPr lang="en-US" dirty="0"/>
              <a:t>Compute Shaders</a:t>
            </a:r>
          </a:p>
          <a:p>
            <a:endParaRPr lang="pt-PT" dirty="0"/>
          </a:p>
        </p:txBody>
      </p:sp>
      <p:pic>
        <p:nvPicPr>
          <p:cNvPr id="7" name="Picture 4" descr="Abstract background of 3D colourful bars">
            <a:extLst>
              <a:ext uri="{FF2B5EF4-FFF2-40B4-BE49-F238E27FC236}">
                <a16:creationId xmlns:a16="http://schemas.microsoft.com/office/drawing/2014/main" id="{A7FD597A-60E4-4DEE-8BC5-2BE84902F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2" t="-1" r="27300" b="-1"/>
          <a:stretch/>
        </p:blipFill>
        <p:spPr>
          <a:xfrm>
            <a:off x="0" y="0"/>
            <a:ext cx="5689600" cy="645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11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0520E-8E92-477B-9A44-E1781CFC3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Evolved Pipeline</a:t>
            </a:r>
            <a:endParaRPr lang="pt-PT" dirty="0"/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AB1B0416-7A68-4A00-B678-C905FA05C8DF}"/>
              </a:ext>
            </a:extLst>
          </p:cNvPr>
          <p:cNvGrpSpPr/>
          <p:nvPr/>
        </p:nvGrpSpPr>
        <p:grpSpPr>
          <a:xfrm>
            <a:off x="711334" y="1538546"/>
            <a:ext cx="10659024" cy="4490115"/>
            <a:chOff x="662878" y="1898409"/>
            <a:chExt cx="10982377" cy="6830418"/>
          </a:xfrm>
        </p:grpSpPr>
        <p:grpSp>
          <p:nvGrpSpPr>
            <p:cNvPr id="4" name="Group 7">
              <a:extLst>
                <a:ext uri="{FF2B5EF4-FFF2-40B4-BE49-F238E27FC236}">
                  <a16:creationId xmlns:a16="http://schemas.microsoft.com/office/drawing/2014/main" id="{DEE6D3E5-8D0F-4416-B069-C72F85338694}"/>
                </a:ext>
              </a:extLst>
            </p:cNvPr>
            <p:cNvGrpSpPr/>
            <p:nvPr/>
          </p:nvGrpSpPr>
          <p:grpSpPr>
            <a:xfrm>
              <a:off x="667657" y="1898409"/>
              <a:ext cx="1611085" cy="692497"/>
              <a:chOff x="943429" y="1919872"/>
              <a:chExt cx="1611085" cy="692497"/>
            </a:xfrm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32E95E0B-FB7F-415F-909F-18300677D85E}"/>
                  </a:ext>
                </a:extLst>
              </p:cNvPr>
              <p:cNvSpPr/>
              <p:nvPr/>
            </p:nvSpPr>
            <p:spPr>
              <a:xfrm>
                <a:off x="943429" y="1919872"/>
                <a:ext cx="1611085" cy="69249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endParaRPr kumimoji="0" lang="en-US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6E482520-1D2A-4920-8DC9-2D86DFB16962}"/>
                  </a:ext>
                </a:extLst>
              </p:cNvPr>
              <p:cNvSpPr txBox="1"/>
              <p:nvPr/>
            </p:nvSpPr>
            <p:spPr>
              <a:xfrm>
                <a:off x="1091743" y="2091713"/>
                <a:ext cx="1314462" cy="34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Gill Sans"/>
                    <a:cs typeface="Gill Sans"/>
                    <a:sym typeface="Gill Sans"/>
                  </a:rPr>
                  <a:t>(Tessellation)</a:t>
                </a:r>
              </a:p>
            </p:txBody>
          </p:sp>
        </p:grpSp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C15A665B-ED22-4C12-8DE6-591BE5A94135}"/>
                </a:ext>
              </a:extLst>
            </p:cNvPr>
            <p:cNvGrpSpPr/>
            <p:nvPr/>
          </p:nvGrpSpPr>
          <p:grpSpPr>
            <a:xfrm>
              <a:off x="3555999" y="2990454"/>
              <a:ext cx="1611085" cy="692497"/>
              <a:chOff x="943429" y="1919872"/>
              <a:chExt cx="1611085" cy="692497"/>
            </a:xfrm>
          </p:grpSpPr>
          <p:sp>
            <p:nvSpPr>
              <p:cNvPr id="8" name="Rectangle 9">
                <a:extLst>
                  <a:ext uri="{FF2B5EF4-FFF2-40B4-BE49-F238E27FC236}">
                    <a16:creationId xmlns:a16="http://schemas.microsoft.com/office/drawing/2014/main" id="{E63AA024-91BB-47F2-8938-EC17EAD5B63D}"/>
                  </a:ext>
                </a:extLst>
              </p:cNvPr>
              <p:cNvSpPr/>
              <p:nvPr/>
            </p:nvSpPr>
            <p:spPr>
              <a:xfrm>
                <a:off x="943429" y="1919872"/>
                <a:ext cx="1611085" cy="69249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endParaRPr kumimoji="0" lang="en-US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DE77660E-3702-4B32-8B45-3B336E3FC2A2}"/>
                  </a:ext>
                </a:extLst>
              </p:cNvPr>
              <p:cNvSpPr txBox="1"/>
              <p:nvPr/>
            </p:nvSpPr>
            <p:spPr>
              <a:xfrm>
                <a:off x="1378677" y="1968602"/>
                <a:ext cx="740587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Gill Sans"/>
                    <a:cs typeface="Gill Sans"/>
                    <a:sym typeface="Gill Sans"/>
                  </a:rPr>
                  <a:t>Vertex</a:t>
                </a: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Gill Sans"/>
                    <a:cs typeface="Gill Sans"/>
                    <a:sym typeface="Gill Sans"/>
                  </a:rPr>
                  <a:t>Stream</a:t>
                </a:r>
              </a:p>
            </p:txBody>
          </p:sp>
        </p:grpSp>
        <p:cxnSp>
          <p:nvCxnSpPr>
            <p:cNvPr id="10" name="Straight Arrow Connector 12">
              <a:extLst>
                <a:ext uri="{FF2B5EF4-FFF2-40B4-BE49-F238E27FC236}">
                  <a16:creationId xmlns:a16="http://schemas.microsoft.com/office/drawing/2014/main" id="{6DF3DD9C-C4F2-461D-9B23-AD1F4DD5CD4C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2130433" y="2244657"/>
              <a:ext cx="1425566" cy="1092046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headEnd w="lg" len="med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C735E0AF-2A67-486E-AC3A-31E8EDA538D9}"/>
                </a:ext>
              </a:extLst>
            </p:cNvPr>
            <p:cNvGrpSpPr/>
            <p:nvPr/>
          </p:nvGrpSpPr>
          <p:grpSpPr>
            <a:xfrm>
              <a:off x="662879" y="4108362"/>
              <a:ext cx="1611085" cy="692497"/>
              <a:chOff x="943429" y="1919872"/>
              <a:chExt cx="1611085" cy="692497"/>
            </a:xfrm>
          </p:grpSpPr>
          <p:sp>
            <p:nvSpPr>
              <p:cNvPr id="12" name="Rectangle 14">
                <a:extLst>
                  <a:ext uri="{FF2B5EF4-FFF2-40B4-BE49-F238E27FC236}">
                    <a16:creationId xmlns:a16="http://schemas.microsoft.com/office/drawing/2014/main" id="{0A646826-DD99-4038-B689-43A0552C5410}"/>
                  </a:ext>
                </a:extLst>
              </p:cNvPr>
              <p:cNvSpPr/>
              <p:nvPr/>
            </p:nvSpPr>
            <p:spPr>
              <a:xfrm>
                <a:off x="943429" y="1919872"/>
                <a:ext cx="1611085" cy="69249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endParaRPr kumimoji="0" lang="en-US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3" name="TextBox 15">
                <a:extLst>
                  <a:ext uri="{FF2B5EF4-FFF2-40B4-BE49-F238E27FC236}">
                    <a16:creationId xmlns:a16="http://schemas.microsoft.com/office/drawing/2014/main" id="{4F7A74A2-4C57-426E-B77A-6B8D92068571}"/>
                  </a:ext>
                </a:extLst>
              </p:cNvPr>
              <p:cNvSpPr txBox="1"/>
              <p:nvPr/>
            </p:nvSpPr>
            <p:spPr>
              <a:xfrm>
                <a:off x="1243227" y="1968602"/>
                <a:ext cx="1011495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Gill Sans"/>
                    <a:cs typeface="Gill Sans"/>
                    <a:sym typeface="Gill Sans"/>
                  </a:rPr>
                  <a:t>Geometry</a:t>
                </a: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lang="en-US" sz="1600" dirty="0">
                    <a:latin typeface="+mj-lt"/>
                  </a:rPr>
                  <a:t>Shader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Gill Sans"/>
                  <a:cs typeface="Gill Sans"/>
                  <a:sym typeface="Gill Sans"/>
                </a:endParaRPr>
              </a:p>
            </p:txBody>
          </p:sp>
        </p:grpSp>
        <p:cxnSp>
          <p:nvCxnSpPr>
            <p:cNvPr id="14" name="Straight Arrow Connector 16">
              <a:extLst>
                <a:ext uri="{FF2B5EF4-FFF2-40B4-BE49-F238E27FC236}">
                  <a16:creationId xmlns:a16="http://schemas.microsoft.com/office/drawing/2014/main" id="{CE97FF6A-01D8-4736-BBC0-303D1D8F5FDC}"/>
                </a:ext>
              </a:extLst>
            </p:cNvPr>
            <p:cNvCxnSpPr>
              <a:cxnSpLocks/>
              <a:stCxn id="12" idx="3"/>
              <a:endCxn id="8" idx="1"/>
            </p:cNvCxnSpPr>
            <p:nvPr/>
          </p:nvCxnSpPr>
          <p:spPr>
            <a:xfrm flipV="1">
              <a:off x="2273964" y="3336703"/>
              <a:ext cx="1282035" cy="1117908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headEnd w="lg" len="med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5" name="Group 20">
              <a:extLst>
                <a:ext uri="{FF2B5EF4-FFF2-40B4-BE49-F238E27FC236}">
                  <a16:creationId xmlns:a16="http://schemas.microsoft.com/office/drawing/2014/main" id="{2ADC5FA3-0737-406D-B575-DE37E90B09EE}"/>
                </a:ext>
              </a:extLst>
            </p:cNvPr>
            <p:cNvGrpSpPr/>
            <p:nvPr/>
          </p:nvGrpSpPr>
          <p:grpSpPr>
            <a:xfrm>
              <a:off x="5703207" y="2990452"/>
              <a:ext cx="1611085" cy="692497"/>
              <a:chOff x="943429" y="1919872"/>
              <a:chExt cx="1611085" cy="692497"/>
            </a:xfrm>
          </p:grpSpPr>
          <p:sp>
            <p:nvSpPr>
              <p:cNvPr id="16" name="Rectangle 21">
                <a:extLst>
                  <a:ext uri="{FF2B5EF4-FFF2-40B4-BE49-F238E27FC236}">
                    <a16:creationId xmlns:a16="http://schemas.microsoft.com/office/drawing/2014/main" id="{4A4BA74D-231F-47C4-8FDA-257DA7532F5E}"/>
                  </a:ext>
                </a:extLst>
              </p:cNvPr>
              <p:cNvSpPr/>
              <p:nvPr/>
            </p:nvSpPr>
            <p:spPr>
              <a:xfrm>
                <a:off x="943429" y="1919872"/>
                <a:ext cx="1611085" cy="69249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endParaRPr kumimoji="0" lang="en-US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7" name="TextBox 22">
                <a:extLst>
                  <a:ext uri="{FF2B5EF4-FFF2-40B4-BE49-F238E27FC236}">
                    <a16:creationId xmlns:a16="http://schemas.microsoft.com/office/drawing/2014/main" id="{9FD604DA-1345-4B6F-A857-DAB384DD14E0}"/>
                  </a:ext>
                </a:extLst>
              </p:cNvPr>
              <p:cNvSpPr txBox="1"/>
              <p:nvPr/>
            </p:nvSpPr>
            <p:spPr>
              <a:xfrm>
                <a:off x="1380281" y="1968602"/>
                <a:ext cx="737381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Gill Sans"/>
                    <a:cs typeface="Gill Sans"/>
                    <a:sym typeface="Gill Sans"/>
                  </a:rPr>
                  <a:t>Vertex</a:t>
                </a: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Gill Sans"/>
                    <a:cs typeface="Gill Sans"/>
                    <a:sym typeface="Gill Sans"/>
                  </a:rPr>
                  <a:t>Shader</a:t>
                </a:r>
              </a:p>
            </p:txBody>
          </p:sp>
        </p:grpSp>
        <p:cxnSp>
          <p:nvCxnSpPr>
            <p:cNvPr id="18" name="Straight Arrow Connector 23">
              <a:extLst>
                <a:ext uri="{FF2B5EF4-FFF2-40B4-BE49-F238E27FC236}">
                  <a16:creationId xmlns:a16="http://schemas.microsoft.com/office/drawing/2014/main" id="{CDCB52AA-EF66-448A-93A8-EA09B4CD291D}"/>
                </a:ext>
              </a:extLst>
            </p:cNvPr>
            <p:cNvCxnSpPr>
              <a:cxnSpLocks/>
              <a:stCxn id="8" idx="3"/>
              <a:endCxn id="16" idx="1"/>
            </p:cNvCxnSpPr>
            <p:nvPr/>
          </p:nvCxnSpPr>
          <p:spPr>
            <a:xfrm flipV="1">
              <a:off x="5167084" y="3336701"/>
              <a:ext cx="536123" cy="2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headEnd w="lg" len="med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9" name="Group 26">
              <a:extLst>
                <a:ext uri="{FF2B5EF4-FFF2-40B4-BE49-F238E27FC236}">
                  <a16:creationId xmlns:a16="http://schemas.microsoft.com/office/drawing/2014/main" id="{759EF867-1E74-465A-BA0D-38EE3A25C826}"/>
                </a:ext>
              </a:extLst>
            </p:cNvPr>
            <p:cNvGrpSpPr/>
            <p:nvPr/>
          </p:nvGrpSpPr>
          <p:grpSpPr>
            <a:xfrm>
              <a:off x="5703206" y="4311862"/>
              <a:ext cx="1611085" cy="692497"/>
              <a:chOff x="943429" y="1919872"/>
              <a:chExt cx="1611085" cy="692497"/>
            </a:xfrm>
          </p:grpSpPr>
          <p:sp>
            <p:nvSpPr>
              <p:cNvPr id="20" name="Rectangle 27">
                <a:extLst>
                  <a:ext uri="{FF2B5EF4-FFF2-40B4-BE49-F238E27FC236}">
                    <a16:creationId xmlns:a16="http://schemas.microsoft.com/office/drawing/2014/main" id="{C97D18D8-A5E1-475F-BF3B-3F9AFEF57DCE}"/>
                  </a:ext>
                </a:extLst>
              </p:cNvPr>
              <p:cNvSpPr/>
              <p:nvPr/>
            </p:nvSpPr>
            <p:spPr>
              <a:xfrm>
                <a:off x="943429" y="1919872"/>
                <a:ext cx="1611085" cy="69249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1" name="TextBox 28">
                <a:extLst>
                  <a:ext uri="{FF2B5EF4-FFF2-40B4-BE49-F238E27FC236}">
                    <a16:creationId xmlns:a16="http://schemas.microsoft.com/office/drawing/2014/main" id="{B6A5C948-F8D5-4C16-9935-95C0F085E58A}"/>
                  </a:ext>
                </a:extLst>
              </p:cNvPr>
              <p:cNvSpPr txBox="1"/>
              <p:nvPr/>
            </p:nvSpPr>
            <p:spPr>
              <a:xfrm>
                <a:off x="997167" y="1968602"/>
                <a:ext cx="1503617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Gill Sans"/>
                    <a:cs typeface="Gill Sans"/>
                    <a:sym typeface="Gill Sans"/>
                  </a:rPr>
                  <a:t>Post Transform</a:t>
                </a: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Gill Sans"/>
                    <a:cs typeface="Gill Sans"/>
                    <a:sym typeface="Gill Sans"/>
                  </a:rPr>
                  <a:t>Cache</a:t>
                </a:r>
              </a:p>
            </p:txBody>
          </p:sp>
        </p:grpSp>
        <p:cxnSp>
          <p:nvCxnSpPr>
            <p:cNvPr id="22" name="Straight Arrow Connector 29">
              <a:extLst>
                <a:ext uri="{FF2B5EF4-FFF2-40B4-BE49-F238E27FC236}">
                  <a16:creationId xmlns:a16="http://schemas.microsoft.com/office/drawing/2014/main" id="{D6E958F4-602D-4E3F-874E-DA5F0DDB65EC}"/>
                </a:ext>
              </a:extLst>
            </p:cNvPr>
            <p:cNvCxnSpPr>
              <a:cxnSpLocks/>
              <a:stCxn id="16" idx="2"/>
              <a:endCxn id="21" idx="0"/>
            </p:cNvCxnSpPr>
            <p:nvPr/>
          </p:nvCxnSpPr>
          <p:spPr>
            <a:xfrm>
              <a:off x="6508750" y="3682949"/>
              <a:ext cx="3" cy="677643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headEnd type="triangle" w="lg" len="lg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3" name="Group 30">
              <a:extLst>
                <a:ext uri="{FF2B5EF4-FFF2-40B4-BE49-F238E27FC236}">
                  <a16:creationId xmlns:a16="http://schemas.microsoft.com/office/drawing/2014/main" id="{BCB95663-5DAF-405A-AE8B-9D0E05EDBBD2}"/>
                </a:ext>
              </a:extLst>
            </p:cNvPr>
            <p:cNvGrpSpPr/>
            <p:nvPr/>
          </p:nvGrpSpPr>
          <p:grpSpPr>
            <a:xfrm>
              <a:off x="7850415" y="2990450"/>
              <a:ext cx="1611085" cy="692497"/>
              <a:chOff x="943429" y="1919872"/>
              <a:chExt cx="1611085" cy="692497"/>
            </a:xfrm>
          </p:grpSpPr>
          <p:sp>
            <p:nvSpPr>
              <p:cNvPr id="24" name="Rectangle 31">
                <a:extLst>
                  <a:ext uri="{FF2B5EF4-FFF2-40B4-BE49-F238E27FC236}">
                    <a16:creationId xmlns:a16="http://schemas.microsoft.com/office/drawing/2014/main" id="{9B41FF49-CB5C-44C7-BF8A-9D3331BE6B52}"/>
                  </a:ext>
                </a:extLst>
              </p:cNvPr>
              <p:cNvSpPr/>
              <p:nvPr/>
            </p:nvSpPr>
            <p:spPr>
              <a:xfrm>
                <a:off x="943429" y="1919872"/>
                <a:ext cx="1611085" cy="69249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endParaRPr kumimoji="0" lang="en-US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5" name="TextBox 32">
                <a:extLst>
                  <a:ext uri="{FF2B5EF4-FFF2-40B4-BE49-F238E27FC236}">
                    <a16:creationId xmlns:a16="http://schemas.microsoft.com/office/drawing/2014/main" id="{FF202BFC-79B6-4E5A-AD59-D7BD934F4777}"/>
                  </a:ext>
                </a:extLst>
              </p:cNvPr>
              <p:cNvSpPr txBox="1"/>
              <p:nvPr/>
            </p:nvSpPr>
            <p:spPr>
              <a:xfrm>
                <a:off x="1248038" y="2091713"/>
                <a:ext cx="1001876" cy="34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kumimoji="0" lang="en-US" sz="1600" b="0" i="0" u="none" strike="noStrike" cap="none" spc="0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Gill Sans"/>
                    <a:cs typeface="Gill Sans"/>
                    <a:sym typeface="Gill Sans"/>
                  </a:rPr>
                  <a:t>Rasteriser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Gill Sans"/>
                  <a:cs typeface="Gill Sans"/>
                  <a:sym typeface="Gill Sans"/>
                </a:endParaRPr>
              </a:p>
            </p:txBody>
          </p:sp>
        </p:grpSp>
        <p:cxnSp>
          <p:nvCxnSpPr>
            <p:cNvPr id="26" name="Straight Arrow Connector 35">
              <a:extLst>
                <a:ext uri="{FF2B5EF4-FFF2-40B4-BE49-F238E27FC236}">
                  <a16:creationId xmlns:a16="http://schemas.microsoft.com/office/drawing/2014/main" id="{9593A814-453E-4969-BC44-CA08957D5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4291" y="3319549"/>
              <a:ext cx="536123" cy="2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headEnd w="lg" len="med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27" name="Group 36">
              <a:extLst>
                <a:ext uri="{FF2B5EF4-FFF2-40B4-BE49-F238E27FC236}">
                  <a16:creationId xmlns:a16="http://schemas.microsoft.com/office/drawing/2014/main" id="{4FC8C101-2DE4-4A6B-940A-231565D14791}"/>
                </a:ext>
              </a:extLst>
            </p:cNvPr>
            <p:cNvGrpSpPr/>
            <p:nvPr/>
          </p:nvGrpSpPr>
          <p:grpSpPr>
            <a:xfrm>
              <a:off x="9997623" y="2990448"/>
              <a:ext cx="1611085" cy="692497"/>
              <a:chOff x="943429" y="1919872"/>
              <a:chExt cx="1611085" cy="692497"/>
            </a:xfrm>
          </p:grpSpPr>
          <p:sp>
            <p:nvSpPr>
              <p:cNvPr id="28" name="Rectangle 37">
                <a:extLst>
                  <a:ext uri="{FF2B5EF4-FFF2-40B4-BE49-F238E27FC236}">
                    <a16:creationId xmlns:a16="http://schemas.microsoft.com/office/drawing/2014/main" id="{8A3175FB-1586-4723-9130-075873DC01B0}"/>
                  </a:ext>
                </a:extLst>
              </p:cNvPr>
              <p:cNvSpPr/>
              <p:nvPr/>
            </p:nvSpPr>
            <p:spPr>
              <a:xfrm>
                <a:off x="943429" y="1919872"/>
                <a:ext cx="1611085" cy="69249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endParaRPr kumimoji="0" lang="en-US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9" name="TextBox 38">
                <a:extLst>
                  <a:ext uri="{FF2B5EF4-FFF2-40B4-BE49-F238E27FC236}">
                    <a16:creationId xmlns:a16="http://schemas.microsoft.com/office/drawing/2014/main" id="{122B265B-8B4C-4943-9927-A45AF96ADD9C}"/>
                  </a:ext>
                </a:extLst>
              </p:cNvPr>
              <p:cNvSpPr txBox="1"/>
              <p:nvPr/>
            </p:nvSpPr>
            <p:spPr>
              <a:xfrm>
                <a:off x="1258458" y="1968602"/>
                <a:ext cx="981038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Gill Sans"/>
                    <a:cs typeface="Gill Sans"/>
                    <a:sym typeface="Gill Sans"/>
                  </a:rPr>
                  <a:t>Fragment</a:t>
                </a: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lang="en-US" sz="1600" dirty="0">
                    <a:latin typeface="+mj-lt"/>
                  </a:rPr>
                  <a:t>Stream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Gill Sans"/>
                  <a:cs typeface="Gill Sans"/>
                  <a:sym typeface="Gill Sans"/>
                </a:endParaRPr>
              </a:p>
            </p:txBody>
          </p:sp>
        </p:grpSp>
        <p:cxnSp>
          <p:nvCxnSpPr>
            <p:cNvPr id="30" name="Straight Arrow Connector 39">
              <a:extLst>
                <a:ext uri="{FF2B5EF4-FFF2-40B4-BE49-F238E27FC236}">
                  <a16:creationId xmlns:a16="http://schemas.microsoft.com/office/drawing/2014/main" id="{5624E98C-A352-4983-AAA6-3D05203A39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8047" y="3319547"/>
              <a:ext cx="536123" cy="2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headEnd w="lg" len="med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1" name="Group 41">
              <a:extLst>
                <a:ext uri="{FF2B5EF4-FFF2-40B4-BE49-F238E27FC236}">
                  <a16:creationId xmlns:a16="http://schemas.microsoft.com/office/drawing/2014/main" id="{F2DA43EE-6450-4238-98E8-6B98B14CBB4E}"/>
                </a:ext>
              </a:extLst>
            </p:cNvPr>
            <p:cNvGrpSpPr/>
            <p:nvPr/>
          </p:nvGrpSpPr>
          <p:grpSpPr>
            <a:xfrm>
              <a:off x="10034170" y="5683521"/>
              <a:ext cx="1611085" cy="692497"/>
              <a:chOff x="943429" y="1919872"/>
              <a:chExt cx="1611085" cy="692497"/>
            </a:xfrm>
          </p:grpSpPr>
          <p:sp>
            <p:nvSpPr>
              <p:cNvPr id="32" name="Rectangle 42">
                <a:extLst>
                  <a:ext uri="{FF2B5EF4-FFF2-40B4-BE49-F238E27FC236}">
                    <a16:creationId xmlns:a16="http://schemas.microsoft.com/office/drawing/2014/main" id="{472C5C3C-88AF-4235-BAD0-460DC3E9EAC9}"/>
                  </a:ext>
                </a:extLst>
              </p:cNvPr>
              <p:cNvSpPr/>
              <p:nvPr/>
            </p:nvSpPr>
            <p:spPr>
              <a:xfrm>
                <a:off x="943429" y="1919872"/>
                <a:ext cx="1611085" cy="69249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endParaRPr kumimoji="0" lang="en-US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33" name="TextBox 43">
                <a:extLst>
                  <a:ext uri="{FF2B5EF4-FFF2-40B4-BE49-F238E27FC236}">
                    <a16:creationId xmlns:a16="http://schemas.microsoft.com/office/drawing/2014/main" id="{AEAD6916-6469-465B-A3B4-3E24C7276DA5}"/>
                  </a:ext>
                </a:extLst>
              </p:cNvPr>
              <p:cNvSpPr txBox="1"/>
              <p:nvPr/>
            </p:nvSpPr>
            <p:spPr>
              <a:xfrm>
                <a:off x="1199943" y="2091713"/>
                <a:ext cx="1098057" cy="34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Gill Sans"/>
                    <a:cs typeface="Gill Sans"/>
                    <a:sym typeface="Gill Sans"/>
                  </a:rPr>
                  <a:t>Depth Test</a:t>
                </a:r>
              </a:p>
            </p:txBody>
          </p:sp>
        </p:grpSp>
        <p:grpSp>
          <p:nvGrpSpPr>
            <p:cNvPr id="34" name="Group 44">
              <a:extLst>
                <a:ext uri="{FF2B5EF4-FFF2-40B4-BE49-F238E27FC236}">
                  <a16:creationId xmlns:a16="http://schemas.microsoft.com/office/drawing/2014/main" id="{0C73C836-925A-4F81-AD13-6C5992950567}"/>
                </a:ext>
              </a:extLst>
            </p:cNvPr>
            <p:cNvGrpSpPr/>
            <p:nvPr/>
          </p:nvGrpSpPr>
          <p:grpSpPr>
            <a:xfrm>
              <a:off x="10034170" y="4311862"/>
              <a:ext cx="1611085" cy="692497"/>
              <a:chOff x="943429" y="1919872"/>
              <a:chExt cx="1611085" cy="692497"/>
            </a:xfrm>
          </p:grpSpPr>
          <p:sp>
            <p:nvSpPr>
              <p:cNvPr id="35" name="Rectangle 45">
                <a:extLst>
                  <a:ext uri="{FF2B5EF4-FFF2-40B4-BE49-F238E27FC236}">
                    <a16:creationId xmlns:a16="http://schemas.microsoft.com/office/drawing/2014/main" id="{3F86C711-1E6F-4970-B2A9-4F97AF98EA1B}"/>
                  </a:ext>
                </a:extLst>
              </p:cNvPr>
              <p:cNvSpPr/>
              <p:nvPr/>
            </p:nvSpPr>
            <p:spPr>
              <a:xfrm>
                <a:off x="943429" y="1919872"/>
                <a:ext cx="1611085" cy="69249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endParaRPr kumimoji="0" lang="en-US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36" name="TextBox 46">
                <a:extLst>
                  <a:ext uri="{FF2B5EF4-FFF2-40B4-BE49-F238E27FC236}">
                    <a16:creationId xmlns:a16="http://schemas.microsoft.com/office/drawing/2014/main" id="{AA2DA727-A4EC-49B4-A431-73E53AC0DCAF}"/>
                  </a:ext>
                </a:extLst>
              </p:cNvPr>
              <p:cNvSpPr txBox="1"/>
              <p:nvPr/>
            </p:nvSpPr>
            <p:spPr>
              <a:xfrm>
                <a:off x="1258458" y="1968602"/>
                <a:ext cx="981038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Gill Sans"/>
                    <a:cs typeface="Gill Sans"/>
                    <a:sym typeface="Gill Sans"/>
                  </a:rPr>
                  <a:t>Fragment</a:t>
                </a: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lang="en-US" sz="1600" dirty="0">
                    <a:latin typeface="+mj-lt"/>
                  </a:rPr>
                  <a:t>Shader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Gill Sans"/>
                  <a:cs typeface="Gill Sans"/>
                  <a:sym typeface="Gill Sans"/>
                </a:endParaRPr>
              </a:p>
            </p:txBody>
          </p:sp>
        </p:grpSp>
        <p:cxnSp>
          <p:nvCxnSpPr>
            <p:cNvPr id="37" name="Straight Arrow Connector 57">
              <a:extLst>
                <a:ext uri="{FF2B5EF4-FFF2-40B4-BE49-F238E27FC236}">
                  <a16:creationId xmlns:a16="http://schemas.microsoft.com/office/drawing/2014/main" id="{F27E2133-3F6E-4F8E-AB56-B864A2A4A189}"/>
                </a:ext>
              </a:extLst>
            </p:cNvPr>
            <p:cNvCxnSpPr>
              <a:cxnSpLocks/>
            </p:cNvCxnSpPr>
            <p:nvPr/>
          </p:nvCxnSpPr>
          <p:spPr>
            <a:xfrm>
              <a:off x="10839711" y="3690916"/>
              <a:ext cx="3" cy="677643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headEnd type="none" w="lg" len="lg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Straight Arrow Connector 58">
              <a:extLst>
                <a:ext uri="{FF2B5EF4-FFF2-40B4-BE49-F238E27FC236}">
                  <a16:creationId xmlns:a16="http://schemas.microsoft.com/office/drawing/2014/main" id="{2BBC302A-D902-47EE-A076-086F4A11D091}"/>
                </a:ext>
              </a:extLst>
            </p:cNvPr>
            <p:cNvCxnSpPr>
              <a:cxnSpLocks/>
            </p:cNvCxnSpPr>
            <p:nvPr/>
          </p:nvCxnSpPr>
          <p:spPr>
            <a:xfrm>
              <a:off x="10839708" y="5004357"/>
              <a:ext cx="3" cy="677643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headEnd type="none" w="lg" len="lg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39" name="Group 59">
              <a:extLst>
                <a:ext uri="{FF2B5EF4-FFF2-40B4-BE49-F238E27FC236}">
                  <a16:creationId xmlns:a16="http://schemas.microsoft.com/office/drawing/2014/main" id="{5D272734-6B43-4910-860A-E3DBAD896EBC}"/>
                </a:ext>
              </a:extLst>
            </p:cNvPr>
            <p:cNvGrpSpPr/>
            <p:nvPr/>
          </p:nvGrpSpPr>
          <p:grpSpPr>
            <a:xfrm>
              <a:off x="9997623" y="7048924"/>
              <a:ext cx="1611085" cy="692497"/>
              <a:chOff x="943429" y="1919872"/>
              <a:chExt cx="1611085" cy="692497"/>
            </a:xfrm>
          </p:grpSpPr>
          <p:sp>
            <p:nvSpPr>
              <p:cNvPr id="40" name="Rectangle 60">
                <a:extLst>
                  <a:ext uri="{FF2B5EF4-FFF2-40B4-BE49-F238E27FC236}">
                    <a16:creationId xmlns:a16="http://schemas.microsoft.com/office/drawing/2014/main" id="{9DFE0E5C-A296-4E74-A48F-1447083AE337}"/>
                  </a:ext>
                </a:extLst>
              </p:cNvPr>
              <p:cNvSpPr/>
              <p:nvPr/>
            </p:nvSpPr>
            <p:spPr>
              <a:xfrm>
                <a:off x="943429" y="1919872"/>
                <a:ext cx="1611085" cy="69249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endParaRPr kumimoji="0" lang="en-US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41" name="TextBox 61">
                <a:extLst>
                  <a:ext uri="{FF2B5EF4-FFF2-40B4-BE49-F238E27FC236}">
                    <a16:creationId xmlns:a16="http://schemas.microsoft.com/office/drawing/2014/main" id="{E1CD0A82-BB1B-4B5E-A12D-638A642BD62E}"/>
                  </a:ext>
                </a:extLst>
              </p:cNvPr>
              <p:cNvSpPr txBox="1"/>
              <p:nvPr/>
            </p:nvSpPr>
            <p:spPr>
              <a:xfrm>
                <a:off x="1100559" y="2091713"/>
                <a:ext cx="1296830" cy="34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Gill Sans"/>
                    <a:cs typeface="Gill Sans"/>
                    <a:sym typeface="Gill Sans"/>
                  </a:rPr>
                  <a:t>Frame Buffer</a:t>
                </a:r>
              </a:p>
            </p:txBody>
          </p:sp>
        </p:grpSp>
        <p:cxnSp>
          <p:nvCxnSpPr>
            <p:cNvPr id="42" name="Straight Arrow Connector 62">
              <a:extLst>
                <a:ext uri="{FF2B5EF4-FFF2-40B4-BE49-F238E27FC236}">
                  <a16:creationId xmlns:a16="http://schemas.microsoft.com/office/drawing/2014/main" id="{4990AC5C-0439-435F-9F01-E64430E23BF6}"/>
                </a:ext>
              </a:extLst>
            </p:cNvPr>
            <p:cNvCxnSpPr>
              <a:cxnSpLocks/>
            </p:cNvCxnSpPr>
            <p:nvPr/>
          </p:nvCxnSpPr>
          <p:spPr>
            <a:xfrm>
              <a:off x="10839708" y="6371697"/>
              <a:ext cx="3" cy="677643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headEnd type="none" w="lg" len="lg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43" name="Group 63">
              <a:extLst>
                <a:ext uri="{FF2B5EF4-FFF2-40B4-BE49-F238E27FC236}">
                  <a16:creationId xmlns:a16="http://schemas.microsoft.com/office/drawing/2014/main" id="{53C3039F-19E4-47F8-855C-A265C55FEEFC}"/>
                </a:ext>
              </a:extLst>
            </p:cNvPr>
            <p:cNvGrpSpPr/>
            <p:nvPr/>
          </p:nvGrpSpPr>
          <p:grpSpPr>
            <a:xfrm>
              <a:off x="662878" y="6059061"/>
              <a:ext cx="1611085" cy="692497"/>
              <a:chOff x="943429" y="1919872"/>
              <a:chExt cx="1611085" cy="692497"/>
            </a:xfrm>
          </p:grpSpPr>
          <p:sp>
            <p:nvSpPr>
              <p:cNvPr id="44" name="Rectangle 64">
                <a:extLst>
                  <a:ext uri="{FF2B5EF4-FFF2-40B4-BE49-F238E27FC236}">
                    <a16:creationId xmlns:a16="http://schemas.microsoft.com/office/drawing/2014/main" id="{380C998E-8B99-4668-83ED-3BB047B4D4C1}"/>
                  </a:ext>
                </a:extLst>
              </p:cNvPr>
              <p:cNvSpPr/>
              <p:nvPr/>
            </p:nvSpPr>
            <p:spPr>
              <a:xfrm>
                <a:off x="943429" y="1919872"/>
                <a:ext cx="1611085" cy="69249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endParaRPr kumimoji="0" lang="en-US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45" name="TextBox 65">
                <a:extLst>
                  <a:ext uri="{FF2B5EF4-FFF2-40B4-BE49-F238E27FC236}">
                    <a16:creationId xmlns:a16="http://schemas.microsoft.com/office/drawing/2014/main" id="{681EAF46-6D7D-4E95-BA03-A602005F242A}"/>
                  </a:ext>
                </a:extLst>
              </p:cNvPr>
              <p:cNvSpPr txBox="1"/>
              <p:nvPr/>
            </p:nvSpPr>
            <p:spPr>
              <a:xfrm>
                <a:off x="1138229" y="2091713"/>
                <a:ext cx="1221488" cy="34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Gill Sans"/>
                    <a:cs typeface="Gill Sans"/>
                    <a:sym typeface="Gill Sans"/>
                  </a:rPr>
                  <a:t>Image Input</a:t>
                </a:r>
              </a:p>
            </p:txBody>
          </p:sp>
        </p:grpSp>
        <p:grpSp>
          <p:nvGrpSpPr>
            <p:cNvPr id="46" name="Group 66">
              <a:extLst>
                <a:ext uri="{FF2B5EF4-FFF2-40B4-BE49-F238E27FC236}">
                  <a16:creationId xmlns:a16="http://schemas.microsoft.com/office/drawing/2014/main" id="{2EE77F07-CC5C-4532-AB5D-E02DAFEEB159}"/>
                </a:ext>
              </a:extLst>
            </p:cNvPr>
            <p:cNvGrpSpPr/>
            <p:nvPr/>
          </p:nvGrpSpPr>
          <p:grpSpPr>
            <a:xfrm>
              <a:off x="5649476" y="6059061"/>
              <a:ext cx="1611085" cy="692497"/>
              <a:chOff x="943429" y="1919872"/>
              <a:chExt cx="1611085" cy="692497"/>
            </a:xfrm>
          </p:grpSpPr>
          <p:sp>
            <p:nvSpPr>
              <p:cNvPr id="47" name="Rectangle 67">
                <a:extLst>
                  <a:ext uri="{FF2B5EF4-FFF2-40B4-BE49-F238E27FC236}">
                    <a16:creationId xmlns:a16="http://schemas.microsoft.com/office/drawing/2014/main" id="{4025C758-232E-4C5D-B86F-069EE7CDD3BC}"/>
                  </a:ext>
                </a:extLst>
              </p:cNvPr>
              <p:cNvSpPr/>
              <p:nvPr/>
            </p:nvSpPr>
            <p:spPr>
              <a:xfrm>
                <a:off x="943429" y="1919872"/>
                <a:ext cx="1611085" cy="69249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endParaRPr kumimoji="0" lang="en-US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48" name="TextBox 68">
                <a:extLst>
                  <a:ext uri="{FF2B5EF4-FFF2-40B4-BE49-F238E27FC236}">
                    <a16:creationId xmlns:a16="http://schemas.microsoft.com/office/drawing/2014/main" id="{220D6FA5-2FF9-486F-AAC3-8F95088AC7D8}"/>
                  </a:ext>
                </a:extLst>
              </p:cNvPr>
              <p:cNvSpPr txBox="1"/>
              <p:nvPr/>
            </p:nvSpPr>
            <p:spPr>
              <a:xfrm>
                <a:off x="1348224" y="1968602"/>
                <a:ext cx="801501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Gill Sans"/>
                    <a:cs typeface="Gill Sans"/>
                    <a:sym typeface="Gill Sans"/>
                  </a:rPr>
                  <a:t>Texture</a:t>
                </a: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lang="en-US" sz="1600" dirty="0">
                    <a:latin typeface="+mj-lt"/>
                  </a:rPr>
                  <a:t>Storage</a:t>
                </a:r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Gill Sans"/>
                  <a:cs typeface="Gill Sans"/>
                  <a:sym typeface="Gill Sans"/>
                </a:endParaRPr>
              </a:p>
            </p:txBody>
          </p:sp>
        </p:grpSp>
        <p:cxnSp>
          <p:nvCxnSpPr>
            <p:cNvPr id="49" name="Straight Arrow Connector 69">
              <a:extLst>
                <a:ext uri="{FF2B5EF4-FFF2-40B4-BE49-F238E27FC236}">
                  <a16:creationId xmlns:a16="http://schemas.microsoft.com/office/drawing/2014/main" id="{6344E005-8240-4E55-8012-04A2774C5A45}"/>
                </a:ext>
              </a:extLst>
            </p:cNvPr>
            <p:cNvCxnSpPr>
              <a:cxnSpLocks/>
              <a:stCxn id="44" idx="3"/>
              <a:endCxn id="47" idx="1"/>
            </p:cNvCxnSpPr>
            <p:nvPr/>
          </p:nvCxnSpPr>
          <p:spPr>
            <a:xfrm>
              <a:off x="2273963" y="6405310"/>
              <a:ext cx="3375513" cy="0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headEnd type="none" w="lg" len="lg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Straight Arrow Connector 72">
              <a:extLst>
                <a:ext uri="{FF2B5EF4-FFF2-40B4-BE49-F238E27FC236}">
                  <a16:creationId xmlns:a16="http://schemas.microsoft.com/office/drawing/2014/main" id="{6A117FD0-3D46-4466-9705-DFE56B62D4BF}"/>
                </a:ext>
              </a:extLst>
            </p:cNvPr>
            <p:cNvCxnSpPr>
              <a:cxnSpLocks/>
              <a:stCxn id="47" idx="3"/>
              <a:endCxn id="35" idx="1"/>
            </p:cNvCxnSpPr>
            <p:nvPr/>
          </p:nvCxnSpPr>
          <p:spPr>
            <a:xfrm flipV="1">
              <a:off x="7260561" y="4658111"/>
              <a:ext cx="2773609" cy="1747199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headEnd type="none" w="lg" len="lg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Arrow Connector 75">
              <a:extLst>
                <a:ext uri="{FF2B5EF4-FFF2-40B4-BE49-F238E27FC236}">
                  <a16:creationId xmlns:a16="http://schemas.microsoft.com/office/drawing/2014/main" id="{D6F4FC4B-CE4B-4A56-89DB-BDD79AA59488}"/>
                </a:ext>
              </a:extLst>
            </p:cNvPr>
            <p:cNvCxnSpPr>
              <a:cxnSpLocks/>
              <a:stCxn id="40" idx="1"/>
              <a:endCxn id="47" idx="3"/>
            </p:cNvCxnSpPr>
            <p:nvPr/>
          </p:nvCxnSpPr>
          <p:spPr>
            <a:xfrm flipH="1" flipV="1">
              <a:off x="7260561" y="6405310"/>
              <a:ext cx="2737062" cy="989863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ysDot"/>
              <a:miter lim="400000"/>
              <a:headEnd type="none" w="lg" len="lg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Freeform 82">
              <a:extLst>
                <a:ext uri="{FF2B5EF4-FFF2-40B4-BE49-F238E27FC236}">
                  <a16:creationId xmlns:a16="http://schemas.microsoft.com/office/drawing/2014/main" id="{21E24F4B-BDCD-48B5-BB48-56503B286773}"/>
                </a:ext>
              </a:extLst>
            </p:cNvPr>
            <p:cNvSpPr/>
            <p:nvPr/>
          </p:nvSpPr>
          <p:spPr>
            <a:xfrm>
              <a:off x="1770743" y="4789714"/>
              <a:ext cx="8258628" cy="2768764"/>
            </a:xfrm>
            <a:custGeom>
              <a:avLst/>
              <a:gdLst>
                <a:gd name="connsiteX0" fmla="*/ 8258628 w 8258628"/>
                <a:gd name="connsiteY0" fmla="*/ 2714172 h 2768764"/>
                <a:gd name="connsiteX1" fmla="*/ 4775200 w 8258628"/>
                <a:gd name="connsiteY1" fmla="*/ 2612572 h 2768764"/>
                <a:gd name="connsiteX2" fmla="*/ 1538514 w 8258628"/>
                <a:gd name="connsiteY2" fmla="*/ 1393372 h 2768764"/>
                <a:gd name="connsiteX3" fmla="*/ 0 w 8258628"/>
                <a:gd name="connsiteY3" fmla="*/ 0 h 276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58628" h="2768764">
                  <a:moveTo>
                    <a:pt x="8258628" y="2714172"/>
                  </a:moveTo>
                  <a:cubicBezTo>
                    <a:pt x="7076923" y="2773438"/>
                    <a:pt x="5895219" y="2832705"/>
                    <a:pt x="4775200" y="2612572"/>
                  </a:cubicBezTo>
                  <a:cubicBezTo>
                    <a:pt x="3655181" y="2392439"/>
                    <a:pt x="2334381" y="1828801"/>
                    <a:pt x="1538514" y="1393372"/>
                  </a:cubicBezTo>
                  <a:cubicBezTo>
                    <a:pt x="742647" y="957943"/>
                    <a:pt x="371323" y="478971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ysDot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53" name="Freeform 83">
              <a:extLst>
                <a:ext uri="{FF2B5EF4-FFF2-40B4-BE49-F238E27FC236}">
                  <a16:creationId xmlns:a16="http://schemas.microsoft.com/office/drawing/2014/main" id="{B172C9A2-7EFD-4335-9D39-963E3FD1D70D}"/>
                </a:ext>
              </a:extLst>
            </p:cNvPr>
            <p:cNvSpPr/>
            <p:nvPr/>
          </p:nvSpPr>
          <p:spPr>
            <a:xfrm>
              <a:off x="1765944" y="2628493"/>
              <a:ext cx="8209721" cy="4909429"/>
            </a:xfrm>
            <a:custGeom>
              <a:avLst/>
              <a:gdLst>
                <a:gd name="connsiteX0" fmla="*/ 8258628 w 8258628"/>
                <a:gd name="connsiteY0" fmla="*/ 2714172 h 2768764"/>
                <a:gd name="connsiteX1" fmla="*/ 4775200 w 8258628"/>
                <a:gd name="connsiteY1" fmla="*/ 2612572 h 2768764"/>
                <a:gd name="connsiteX2" fmla="*/ 1538514 w 8258628"/>
                <a:gd name="connsiteY2" fmla="*/ 1393372 h 2768764"/>
                <a:gd name="connsiteX3" fmla="*/ 0 w 8258628"/>
                <a:gd name="connsiteY3" fmla="*/ 0 h 276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58628" h="2768764">
                  <a:moveTo>
                    <a:pt x="8258628" y="2714172"/>
                  </a:moveTo>
                  <a:cubicBezTo>
                    <a:pt x="7076923" y="2773438"/>
                    <a:pt x="5895219" y="2832705"/>
                    <a:pt x="4775200" y="2612572"/>
                  </a:cubicBezTo>
                  <a:cubicBezTo>
                    <a:pt x="3655181" y="2392439"/>
                    <a:pt x="2334381" y="1828801"/>
                    <a:pt x="1538514" y="1393372"/>
                  </a:cubicBezTo>
                  <a:cubicBezTo>
                    <a:pt x="742647" y="957943"/>
                    <a:pt x="371323" y="478971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ysDot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grpSp>
          <p:nvGrpSpPr>
            <p:cNvPr id="54" name="Group 88">
              <a:extLst>
                <a:ext uri="{FF2B5EF4-FFF2-40B4-BE49-F238E27FC236}">
                  <a16:creationId xmlns:a16="http://schemas.microsoft.com/office/drawing/2014/main" id="{E762C94E-A8CB-41AA-A872-4B6E2AD9F9FC}"/>
                </a:ext>
              </a:extLst>
            </p:cNvPr>
            <p:cNvGrpSpPr/>
            <p:nvPr/>
          </p:nvGrpSpPr>
          <p:grpSpPr>
            <a:xfrm>
              <a:off x="3540682" y="8036330"/>
              <a:ext cx="1639873" cy="692497"/>
              <a:chOff x="929039" y="1919872"/>
              <a:chExt cx="1639873" cy="692497"/>
            </a:xfrm>
          </p:grpSpPr>
          <p:sp>
            <p:nvSpPr>
              <p:cNvPr id="55" name="Rectangle 89">
                <a:extLst>
                  <a:ext uri="{FF2B5EF4-FFF2-40B4-BE49-F238E27FC236}">
                    <a16:creationId xmlns:a16="http://schemas.microsoft.com/office/drawing/2014/main" id="{E34E363E-7CF6-43AD-B69C-6FDE8E209B82}"/>
                  </a:ext>
                </a:extLst>
              </p:cNvPr>
              <p:cNvSpPr/>
              <p:nvPr/>
            </p:nvSpPr>
            <p:spPr>
              <a:xfrm>
                <a:off x="943429" y="1919872"/>
                <a:ext cx="1611085" cy="692497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ts val="4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endParaRPr kumimoji="0" lang="en-US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56" name="TextBox 90">
                <a:extLst>
                  <a:ext uri="{FF2B5EF4-FFF2-40B4-BE49-F238E27FC236}">
                    <a16:creationId xmlns:a16="http://schemas.microsoft.com/office/drawing/2014/main" id="{02720937-A0FB-44C6-96E2-AF9831E20E8C}"/>
                  </a:ext>
                </a:extLst>
              </p:cNvPr>
              <p:cNvSpPr txBox="1"/>
              <p:nvPr/>
            </p:nvSpPr>
            <p:spPr>
              <a:xfrm>
                <a:off x="929039" y="2091713"/>
                <a:ext cx="1639873" cy="34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1066800" algn="l"/>
                  </a:tabLst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Gill Sans"/>
                    <a:cs typeface="Gill Sans"/>
                    <a:sym typeface="Gill Sans"/>
                  </a:rPr>
                  <a:t>Compute Shader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007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D29019-7CC8-426D-8E66-CDCA59A1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Coordinate</a:t>
            </a:r>
            <a:r>
              <a:rPr lang="pt-PT" dirty="0"/>
              <a:t> </a:t>
            </a:r>
            <a:r>
              <a:rPr lang="pt-PT" dirty="0" err="1"/>
              <a:t>Systems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734E4A9-4FB8-40F1-8242-0B4218801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587500" algn="l"/>
              </a:tabLst>
            </a:pPr>
            <a:r>
              <a:rPr lang="en-US" dirty="0"/>
              <a:t>A </a:t>
            </a:r>
            <a:r>
              <a:rPr lang="en-US" i="1" dirty="0"/>
              <a:t>coordinate</a:t>
            </a:r>
            <a:r>
              <a:rPr lang="en-US" dirty="0"/>
              <a:t> system consists of:</a:t>
            </a:r>
          </a:p>
          <a:p>
            <a:pPr lvl="1">
              <a:tabLst>
                <a:tab pos="2044700" algn="l"/>
              </a:tabLst>
            </a:pPr>
            <a:r>
              <a:rPr lang="en-US" dirty="0"/>
              <a:t>an origin</a:t>
            </a:r>
          </a:p>
          <a:p>
            <a:pPr lvl="1">
              <a:tabLst>
                <a:tab pos="2044700" algn="l"/>
              </a:tabLst>
            </a:pPr>
            <a:r>
              <a:rPr lang="en-US" dirty="0"/>
              <a:t>(usually orthonormal) </a:t>
            </a:r>
            <a:r>
              <a:rPr lang="en-US" dirty="0" err="1"/>
              <a:t>x,y,z</a:t>
            </a:r>
            <a:r>
              <a:rPr lang="en-US" dirty="0"/>
              <a:t> vectors as axes</a:t>
            </a:r>
          </a:p>
          <a:p>
            <a:pPr lvl="1">
              <a:tabLst>
                <a:tab pos="2044700" algn="l"/>
              </a:tabLst>
            </a:pPr>
            <a:r>
              <a:rPr lang="en-US" dirty="0"/>
              <a:t>that usually obey the right-hand rule</a:t>
            </a:r>
          </a:p>
          <a:p>
            <a:pPr lvl="1">
              <a:tabLst>
                <a:tab pos="2044700" algn="l"/>
              </a:tabLst>
            </a:pPr>
            <a:r>
              <a:rPr lang="en-US" dirty="0"/>
              <a:t>which give rise to Cartesian coordinates</a:t>
            </a:r>
          </a:p>
          <a:p>
            <a:pPr>
              <a:tabLst>
                <a:tab pos="2044700" algn="l"/>
              </a:tabLst>
            </a:pPr>
            <a:r>
              <a:rPr lang="en-US" dirty="0"/>
              <a:t>Points &amp; vectors are (mostly) interchangeable</a:t>
            </a:r>
          </a:p>
          <a:p>
            <a:pPr>
              <a:tabLst>
                <a:tab pos="2044700" algn="l"/>
              </a:tabLst>
            </a:pPr>
            <a:r>
              <a:rPr lang="en-US" dirty="0"/>
              <a:t>But their semantics differ</a:t>
            </a:r>
          </a:p>
          <a:p>
            <a:endParaRPr lang="pt-PT" dirty="0"/>
          </a:p>
        </p:txBody>
      </p: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4421C5D6-7FE8-4E48-9087-65F05EE5BFFF}"/>
              </a:ext>
            </a:extLst>
          </p:cNvPr>
          <p:cNvCxnSpPr>
            <a:cxnSpLocks/>
          </p:cNvCxnSpPr>
          <p:nvPr/>
        </p:nvCxnSpPr>
        <p:spPr>
          <a:xfrm flipH="1">
            <a:off x="7629525" y="4367897"/>
            <a:ext cx="2056338" cy="712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2" name="Seta: Curvada Para a Direita 11">
            <a:extLst>
              <a:ext uri="{FF2B5EF4-FFF2-40B4-BE49-F238E27FC236}">
                <a16:creationId xmlns:a16="http://schemas.microsoft.com/office/drawing/2014/main" id="{3220021A-8A40-4E9D-A109-75B98BBED39C}"/>
              </a:ext>
            </a:extLst>
          </p:cNvPr>
          <p:cNvSpPr/>
          <p:nvPr/>
        </p:nvSpPr>
        <p:spPr>
          <a:xfrm>
            <a:off x="9058878" y="3551029"/>
            <a:ext cx="1028169" cy="1443799"/>
          </a:xfrm>
          <a:prstGeom prst="curved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DD845181-4F32-49CE-A4CB-20055DF856F8}"/>
              </a:ext>
            </a:extLst>
          </p:cNvPr>
          <p:cNvCxnSpPr>
            <a:cxnSpLocks/>
          </p:cNvCxnSpPr>
          <p:nvPr/>
        </p:nvCxnSpPr>
        <p:spPr>
          <a:xfrm flipV="1">
            <a:off x="9685861" y="2540001"/>
            <a:ext cx="0" cy="1769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F8327646-8497-4ACF-A5CE-4A4DC065EFD1}"/>
              </a:ext>
            </a:extLst>
          </p:cNvPr>
          <p:cNvCxnSpPr>
            <a:cxnSpLocks/>
          </p:cNvCxnSpPr>
          <p:nvPr/>
        </p:nvCxnSpPr>
        <p:spPr>
          <a:xfrm>
            <a:off x="9685861" y="4367897"/>
            <a:ext cx="1582214" cy="956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BB1BB59-D33B-40D5-AE35-BFA76FBBC9A1}"/>
              </a:ext>
            </a:extLst>
          </p:cNvPr>
          <p:cNvSpPr/>
          <p:nvPr/>
        </p:nvSpPr>
        <p:spPr>
          <a:xfrm>
            <a:off x="9572962" y="4259958"/>
            <a:ext cx="225801" cy="21587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98E931DC-96F2-4EC2-9CAD-30390B60601E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9682163" y="4379119"/>
            <a:ext cx="638174" cy="241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D909925-935E-46F4-B781-5B0A442B77E5}"/>
              </a:ext>
            </a:extLst>
          </p:cNvPr>
          <p:cNvSpPr/>
          <p:nvPr/>
        </p:nvSpPr>
        <p:spPr>
          <a:xfrm>
            <a:off x="10320337" y="4586892"/>
            <a:ext cx="66675" cy="6759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7" name="Conexão reta 26">
            <a:extLst>
              <a:ext uri="{FF2B5EF4-FFF2-40B4-BE49-F238E27FC236}">
                <a16:creationId xmlns:a16="http://schemas.microsoft.com/office/drawing/2014/main" id="{76D606D8-60D9-4294-994F-5C633A097C55}"/>
              </a:ext>
            </a:extLst>
          </p:cNvPr>
          <p:cNvCxnSpPr>
            <a:cxnSpLocks/>
            <a:endCxn id="25" idx="4"/>
          </p:cNvCxnSpPr>
          <p:nvPr/>
        </p:nvCxnSpPr>
        <p:spPr>
          <a:xfrm flipV="1">
            <a:off x="10353675" y="4654485"/>
            <a:ext cx="0" cy="33543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32BE67B5-94E9-46B3-9AA4-17E3D5114AFF}"/>
              </a:ext>
            </a:extLst>
          </p:cNvPr>
          <p:cNvCxnSpPr>
            <a:cxnSpLocks/>
          </p:cNvCxnSpPr>
          <p:nvPr/>
        </p:nvCxnSpPr>
        <p:spPr>
          <a:xfrm flipH="1" flipV="1">
            <a:off x="9458326" y="4076701"/>
            <a:ext cx="895349" cy="54396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xão reta 35">
            <a:extLst>
              <a:ext uri="{FF2B5EF4-FFF2-40B4-BE49-F238E27FC236}">
                <a16:creationId xmlns:a16="http://schemas.microsoft.com/office/drawing/2014/main" id="{01CA2B33-996C-40E7-BDAD-174601013031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10377248" y="4524355"/>
            <a:ext cx="166927" cy="7243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03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9B13D-BC31-472E-A822-9584F1601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CC84929-69B1-49DD-A303-99522A379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 to do things out of order?</a:t>
            </a:r>
          </a:p>
          <a:p>
            <a:pPr lvl="1"/>
            <a:r>
              <a:rPr lang="en-US" dirty="0"/>
              <a:t>E.g. do depth test before fragment shader</a:t>
            </a:r>
          </a:p>
          <a:p>
            <a:r>
              <a:rPr lang="en-US" dirty="0"/>
              <a:t>What if we want to preprocess </a:t>
            </a:r>
            <a:r>
              <a:rPr lang="en-US" i="1" dirty="0"/>
              <a:t>all</a:t>
            </a:r>
            <a:r>
              <a:rPr lang="en-US" dirty="0"/>
              <a:t> vertices?</a:t>
            </a:r>
          </a:p>
          <a:p>
            <a:pPr lvl="1"/>
            <a:r>
              <a:rPr lang="en-US" dirty="0"/>
              <a:t>Instead of using the post-transform cache</a:t>
            </a:r>
          </a:p>
          <a:p>
            <a:r>
              <a:rPr lang="en-US" dirty="0"/>
              <a:t>The pipeline model is breaking down</a:t>
            </a:r>
          </a:p>
          <a:p>
            <a:pPr lvl="1"/>
            <a:r>
              <a:rPr lang="en-US" dirty="0"/>
              <a:t>Progressively replaced by arbitrary compute</a:t>
            </a:r>
          </a:p>
          <a:p>
            <a:pPr lvl="1"/>
            <a:r>
              <a:rPr lang="en-US" dirty="0"/>
              <a:t>But still the basis of most libraries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9391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EC29A1-9022-49E8-8340-5E6AB2F7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Images</a:t>
            </a:r>
            <a:r>
              <a:rPr lang="pt-PT" dirty="0"/>
              <a:t> </a:t>
            </a:r>
            <a:r>
              <a:rPr lang="pt-PT" dirty="0" err="1"/>
              <a:t>by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46918C-4206-4814-A488-BDDA1F488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S2 - </a:t>
            </a:r>
            <a:r>
              <a:rPr lang="en-US" sz="1600" dirty="0" err="1"/>
              <a:t>Beazy@Unsplash</a:t>
            </a:r>
            <a:endParaRPr lang="en-US" sz="1600" dirty="0"/>
          </a:p>
          <a:p>
            <a:r>
              <a:rPr lang="en-US" sz="1600" dirty="0"/>
              <a:t>S9 - Kiran </a:t>
            </a:r>
            <a:r>
              <a:rPr lang="en-US" sz="1600" dirty="0" err="1"/>
              <a:t>CK@Unsplash</a:t>
            </a:r>
            <a:endParaRPr lang="en-US" sz="1600" dirty="0"/>
          </a:p>
          <a:p>
            <a:r>
              <a:rPr lang="en-US" sz="1600" dirty="0"/>
              <a:t>S18 - </a:t>
            </a:r>
            <a:r>
              <a:rPr lang="en-US" sz="1600" dirty="0" err="1"/>
              <a:t>Slrncl@Unsplash</a:t>
            </a:r>
            <a:endParaRPr lang="en-US" sz="1600" dirty="0"/>
          </a:p>
          <a:p>
            <a:r>
              <a:rPr lang="en-US" sz="1600" dirty="0"/>
              <a:t>S22 - </a:t>
            </a:r>
            <a:r>
              <a:rPr lang="en-US" sz="1600" dirty="0" err="1"/>
              <a:t>Kaotaru@Unsplash</a:t>
            </a:r>
            <a:endParaRPr lang="en-US" sz="1600" dirty="0"/>
          </a:p>
          <a:p>
            <a:r>
              <a:rPr lang="en-US" sz="1600" dirty="0"/>
              <a:t>S31 - By -Zeus- - Own work, CC BY-SA 3.0, https://commons.wikimedia.org/w/index.php?curid=7355760</a:t>
            </a:r>
          </a:p>
          <a:p>
            <a:r>
              <a:rPr lang="en-US" sz="1600" dirty="0"/>
              <a:t>S33- By </a:t>
            </a:r>
            <a:r>
              <a:rPr lang="en-US" sz="1600" dirty="0" err="1"/>
              <a:t>Drummyfish</a:t>
            </a:r>
            <a:r>
              <a:rPr lang="en-US" sz="1600" dirty="0"/>
              <a:t> - Own work, CC0, https://commons.wikimedia.org/w/index.php?curid=76755935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10639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EB8F8-F8BC-488D-91ED-C55166A7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Operations: basics recap</a:t>
            </a:r>
            <a:endParaRPr lang="pt-P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20FE704C-BE05-4667-A229-CE18BF0B7C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Addition </a:t>
                </a:r>
                <a14:m>
                  <m:oMath xmlns:m="http://schemas.openxmlformats.org/officeDocument/2006/math">
                    <m:r>
                      <a:rPr lang="pt-PT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pt-PT" b="0" i="1" smtClean="0">
                        <a:latin typeface="Cambria Math" panose="02040503050406030204" pitchFamily="18" charset="0"/>
                      </a:rPr>
                      <m:t>+ 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pt-P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subtraction</a:t>
                </a:r>
                <a:r>
                  <a:rPr lang="pt-PT" dirty="0"/>
                  <a:t> </a:t>
                </a:r>
                <a14:m>
                  <m:oMath xmlns:m="http://schemas.openxmlformats.org/officeDocument/2006/math">
                    <m:r>
                      <a:rPr lang="pt-PT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pt-P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pt-P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scalar multiplication </a:t>
                </a:r>
                <a14:m>
                  <m:oMath xmlns:m="http://schemas.openxmlformats.org/officeDocument/2006/math">
                    <m:r>
                      <a:rPr lang="pt-PT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PT" b="0" i="0" smtClean="0">
                        <a:latin typeface="Cambria Math" panose="02040503050406030204" pitchFamily="18" charset="0"/>
                      </a:rPr>
                      <m:t>k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pt-P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Vector length (magnitude)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&amp; normalization </a:t>
                </a:r>
                <a14:m>
                  <m:oMath xmlns:m="http://schemas.openxmlformats.org/officeDocument/2006/math">
                    <m:r>
                      <a:rPr lang="pt-PT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pt-P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Dot product </a:t>
                </a:r>
                <a14:m>
                  <m:oMath xmlns:m="http://schemas.openxmlformats.org/officeDocument/2006/math">
                    <m:r>
                      <a:rPr lang="pt-PT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&amp; cross product </a:t>
                </a:r>
                <a14:m>
                  <m:oMath xmlns:m="http://schemas.openxmlformats.org/officeDocument/2006/math">
                    <m:r>
                      <a:rPr lang="pt-PT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pt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Matrix multiplication</a:t>
                </a:r>
                <a:r>
                  <a:rPr lang="pt-PT" b="0" dirty="0"/>
                  <a:t> </a:t>
                </a:r>
                <a14:m>
                  <m:oMath xmlns:m="http://schemas.openxmlformats.org/officeDocument/2006/math">
                    <m:r>
                      <a:rPr lang="pt-PT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matrices &amp; vectors </a:t>
                </a:r>
                <a14:m>
                  <m:oMath xmlns:m="http://schemas.openxmlformats.org/officeDocument/2006/math">
                    <m:r>
                      <a:rPr lang="pt-PT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⃗"/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pt-P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Matrix transpose </a:t>
                </a:r>
                <a14:m>
                  <m:oMath xmlns:m="http://schemas.openxmlformats.org/officeDocument/2006/math">
                    <m:r>
                      <a:rPr lang="pt-PT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 </a:t>
                </a:r>
                <a:r>
                  <a:rPr lang="en-US" i="1" dirty="0"/>
                  <a:t>not</a:t>
                </a:r>
                <a:r>
                  <a:rPr lang="en-US" dirty="0"/>
                  <a:t> matrix inversion (we can avoid it)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20FE704C-BE05-4667-A229-CE18BF0B7C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988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ED01A-9408-45DE-BB0E-B29A5115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Product: useful for several things! </a:t>
            </a:r>
            <a:endParaRPr lang="pt-P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5A3BBADD-D8F5-44C1-9B13-78F611CCC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Length of a vector:		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GB" sz="2800" b="0" i="1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2800" b="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  <m:r>
                          <a:rPr lang="en-GB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</m:rad>
                  </m:oMath>
                </a14:m>
                <a:endParaRPr lang="en-GB" sz="2800" b="0" dirty="0"/>
              </a:p>
              <a:p>
                <a:r>
                  <a:rPr lang="en-US" sz="2800" dirty="0"/>
                  <a:t>Angle between vectors: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charset="0"/>
                          </a:rPr>
                          <m:t>𝑣</m:t>
                        </m:r>
                      </m:e>
                    </m:acc>
                    <m:r>
                      <a:rPr lang="en-GB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>
                            <a:latin typeface="Cambria Math" charset="0"/>
                          </a:rPr>
                          <m:t>cos</m:t>
                        </m:r>
                      </m:fName>
                      <m:e>
                        <m:r>
                          <a:rPr lang="en-GB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</m:func>
                  </m:oMath>
                </a14:m>
                <a:endParaRPr lang="en-GB" sz="2800" b="0" dirty="0"/>
              </a:p>
              <a:p>
                <a:pPr marL="0" indent="0">
                  <a:buNone/>
                </a:pPr>
                <a:r>
                  <a:rPr lang="en-US" sz="2800" dirty="0"/>
                  <a:t>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800" b="0" i="0">
                            <a:latin typeface="Cambria Math" charset="0"/>
                          </a:rPr>
                          <m:t>                                               </m:t>
                        </m:r>
                        <m:r>
                          <m:rPr>
                            <m:sty m:val="p"/>
                          </m:rPr>
                          <a:rPr lang="en-GB" sz="2800">
                            <a:latin typeface="Cambria Math" charset="0"/>
                          </a:rPr>
                          <m:t>cos</m:t>
                        </m:r>
                      </m:fName>
                      <m:e>
                        <m:r>
                          <a:rPr lang="en-GB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</m:func>
                    <m:r>
                      <m:rPr>
                        <m:nor/>
                      </m:rPr>
                      <a:rPr lang="en-US" sz="2800"/>
                      <m:t>= 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  <m:r>
                          <a:rPr lang="en-GB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  <m:r>
                          <m:rPr>
                            <m:nor/>
                          </m:rPr>
                          <a:rPr lang="en-US" sz="2800"/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800" dirty="0"/>
              </a:p>
              <a:p>
                <a:r>
                  <a:rPr lang="en-US" sz="2800" dirty="0"/>
                  <a:t>Test for right angles: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>
                            <a:latin typeface="Cambria Math" charset="0"/>
                          </a:rPr>
                          <m:t>𝑛</m:t>
                        </m:r>
                      </m:e>
                    </m:acc>
                    <m:r>
                      <a:rPr lang="en-GB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>
                            <a:latin typeface="Cambria Math" charset="0"/>
                          </a:rPr>
                          <m:t>𝑣</m:t>
                        </m:r>
                      </m:e>
                    </m:acc>
                    <m:r>
                      <a:rPr lang="en-GB" sz="2800" b="0" i="1">
                        <a:latin typeface="Cambria Math" charset="0"/>
                      </a:rPr>
                      <m:t>=0</m:t>
                    </m:r>
                  </m:oMath>
                </a14:m>
                <a:endParaRPr lang="en-US" sz="2800" dirty="0"/>
              </a:p>
              <a:p>
                <a:r>
                  <a:rPr lang="en-GB" sz="2800" b="0" dirty="0">
                    <a:latin typeface="Cambria Math" charset="0"/>
                  </a:rPr>
                  <a:t>Projection onto a line: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800" b="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Π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l-GR" sz="2800" b="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GB" sz="28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l-GR" sz="2800" b="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l-GR" sz="2800" b="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GB" sz="2800" b="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GB" sz="2800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  <m:r>
                          <a:rPr lang="en-GB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num>
                      <m:den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  <m:r>
                          <a:rPr lang="en-GB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den>
                    </m:f>
                    <m:acc>
                      <m:accPr>
                        <m:chr m:val="⃗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charset="0"/>
                          </a:rPr>
                          <m:t>𝑣</m:t>
                        </m:r>
                      </m:e>
                    </m:acc>
                  </m:oMath>
                </a14:m>
                <a:endParaRPr lang="en-US" sz="2800" dirty="0"/>
              </a:p>
              <a:p>
                <a:r>
                  <a:rPr lang="en-US" sz="2800" dirty="0"/>
                  <a:t>Distance to a line:		</a:t>
                </a:r>
                <a14:m>
                  <m:oMath xmlns:m="http://schemas.openxmlformats.org/officeDocument/2006/math">
                    <m:r>
                      <a:rPr lang="en-GB" sz="2800" b="0" i="1">
                        <a:latin typeface="Cambria Math" charset="0"/>
                      </a:rPr>
                      <m:t>𝑑</m:t>
                    </m:r>
                    <m:r>
                      <a:rPr lang="en-GB" sz="2800" b="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i="1">
                                <a:latin typeface="Cambria Math" charset="0"/>
                              </a:rPr>
                              <m:t>𝑛</m:t>
                            </m:r>
                          </m:e>
                        </m:acc>
                        <m:r>
                          <a:rPr lang="en-GB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r>
                          <a:rPr lang="en-GB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GB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GB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00" b="0" i="1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endParaRPr lang="pt-PT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5A3BBADD-D8F5-44C1-9B13-78F611CCC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12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869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B1F3C5C-D803-4E79-ABB2-8A90ED469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98" y="1696053"/>
            <a:ext cx="10515600" cy="4351338"/>
          </a:xfrm>
        </p:spPr>
        <p:txBody>
          <a:bodyPr/>
          <a:lstStyle/>
          <a:p>
            <a:r>
              <a:rPr lang="pt-PT" dirty="0"/>
              <a:t>A normal </a:t>
            </a:r>
            <a:r>
              <a:rPr lang="pt-PT" dirty="0" err="1"/>
              <a:t>vector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perpendicular to v</a:t>
            </a:r>
          </a:p>
          <a:p>
            <a:pPr marL="0" indent="0">
              <a:buNone/>
            </a:pPr>
            <a:endParaRPr lang="pt-PT" dirty="0"/>
          </a:p>
          <a:p>
            <a:endParaRPr lang="pt-PT" dirty="0"/>
          </a:p>
        </p:txBody>
      </p:sp>
      <p:pic>
        <p:nvPicPr>
          <p:cNvPr id="4" name="pasted7.pdf">
            <a:extLst>
              <a:ext uri="{FF2B5EF4-FFF2-40B4-BE49-F238E27FC236}">
                <a16:creationId xmlns:a16="http://schemas.microsoft.com/office/drawing/2014/main" id="{B1FDA9D5-3B72-4E9F-9464-F21A32112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249" y="2049053"/>
            <a:ext cx="3645002" cy="2405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droppedImage.pdf">
            <a:extLst>
              <a:ext uri="{FF2B5EF4-FFF2-40B4-BE49-F238E27FC236}">
                <a16:creationId xmlns:a16="http://schemas.microsoft.com/office/drawing/2014/main" id="{EDA2E3C6-BE67-4888-8E1B-BEA07CA39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07" y="2597588"/>
            <a:ext cx="551241" cy="308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droppedImage.pdf">
            <a:extLst>
              <a:ext uri="{FF2B5EF4-FFF2-40B4-BE49-F238E27FC236}">
                <a16:creationId xmlns:a16="http://schemas.microsoft.com/office/drawing/2014/main" id="{9418E4FD-3A95-44C0-A5CD-1E050092B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49" y="2342245"/>
            <a:ext cx="2557758" cy="1025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droppedImage.pdf">
            <a:extLst>
              <a:ext uri="{FF2B5EF4-FFF2-40B4-BE49-F238E27FC236}">
                <a16:creationId xmlns:a16="http://schemas.microsoft.com/office/drawing/2014/main" id="{D91D9ADB-4555-4443-BE35-80461CAEC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843" y="3251667"/>
            <a:ext cx="1245805" cy="319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B2AACD9F-A541-49F7-A13C-C23EA49F3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2435" y="3770993"/>
            <a:ext cx="2315212" cy="496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droppedImage.pdf">
            <a:extLst>
              <a:ext uri="{FF2B5EF4-FFF2-40B4-BE49-F238E27FC236}">
                <a16:creationId xmlns:a16="http://schemas.microsoft.com/office/drawing/2014/main" id="{443076BE-CF71-4E7F-9BFD-A8797A4E6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2576" y="4242824"/>
            <a:ext cx="2193939" cy="1113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droppedImage.pdf">
            <a:extLst>
              <a:ext uri="{FF2B5EF4-FFF2-40B4-BE49-F238E27FC236}">
                <a16:creationId xmlns:a16="http://schemas.microsoft.com/office/drawing/2014/main" id="{50784FAC-F267-4784-9A26-614B1F70D4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571" y="5268727"/>
            <a:ext cx="3186172" cy="62841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0E3758CE-015A-4074-AFE9-E655DB6A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Normal </a:t>
            </a:r>
            <a:r>
              <a:rPr lang="pt-PT" dirty="0" err="1"/>
              <a:t>Vectors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700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81D4D-D734-4FD1-BA11-A85ADCE95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44735"/>
            <a:ext cx="12192000" cy="1325563"/>
          </a:xfrm>
        </p:spPr>
        <p:txBody>
          <a:bodyPr/>
          <a:lstStyle/>
          <a:p>
            <a:pPr algn="ctr"/>
            <a:r>
              <a:rPr lang="pt-PT" dirty="0" err="1"/>
              <a:t>Projection</a:t>
            </a:r>
            <a:endParaRPr lang="pt-PT" dirty="0"/>
          </a:p>
        </p:txBody>
      </p:sp>
      <p:pic>
        <p:nvPicPr>
          <p:cNvPr id="25" name="pasted71.pdf">
            <a:extLst>
              <a:ext uri="{FF2B5EF4-FFF2-40B4-BE49-F238E27FC236}">
                <a16:creationId xmlns:a16="http://schemas.microsoft.com/office/drawing/2014/main" id="{33B7E2E8-AA1C-4E38-A3EA-88D66E799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97" y="1193660"/>
            <a:ext cx="4841406" cy="3799256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258A89BE-9B7A-4613-9C9F-08FE9FF32216}"/>
              </a:ext>
            </a:extLst>
          </p:cNvPr>
          <p:cNvCxnSpPr/>
          <p:nvPr/>
        </p:nvCxnSpPr>
        <p:spPr>
          <a:xfrm>
            <a:off x="6096000" y="487702"/>
            <a:ext cx="0" cy="4505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F346E387-A8AD-4ECC-9FDC-7EF8B7C5CE4A}"/>
              </a:ext>
            </a:extLst>
          </p:cNvPr>
          <p:cNvCxnSpPr/>
          <p:nvPr/>
        </p:nvCxnSpPr>
        <p:spPr>
          <a:xfrm>
            <a:off x="6248400" y="487702"/>
            <a:ext cx="0" cy="4505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72ACF221-CE85-4204-9938-101745E62190}"/>
                  </a:ext>
                </a:extLst>
              </p:cNvPr>
              <p:cNvSpPr txBox="1"/>
              <p:nvPr/>
            </p:nvSpPr>
            <p:spPr>
              <a:xfrm>
                <a:off x="6776773" y="1300169"/>
                <a:ext cx="5145314" cy="3586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⃗"/>
                              <m:ctrlPr>
                                <a:rPr lang="pt-P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sub>
                        <m:sup/>
                        <m:e>
                          <m:d>
                            <m:d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pt-P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brk m:alnAt="9"/>
                            </m:rPr>
                            <a:rPr lang="pt-P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𝐿𝑒𝑛𝑔𝑡h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𝑈𝑛𝑖𝑡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𝑉𝑒𝑐𝑡𝑜𝑟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P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func>
                            <m:func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PT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f>
                        <m:fPr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PT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pt-P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f>
                            <m:f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  <m: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pt-P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d>
                      <m:f>
                        <m:fPr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PT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pt-PT" dirty="0"/>
              </a:p>
              <a:p>
                <a:endParaRPr lang="pt-P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⃗"/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pt-PT" dirty="0"/>
              </a:p>
              <a:p>
                <a:endParaRPr lang="pt-P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⃗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den>
                      </m:f>
                      <m:acc>
                        <m:accPr>
                          <m:chr m:val="⃗"/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72ACF221-CE85-4204-9938-101745E62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773" y="1300169"/>
                <a:ext cx="5145314" cy="35862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890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74A78E-4F06-419D-A461-70B504C8A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How can we represent a line?</a:t>
            </a:r>
            <a:endParaRPr lang="pt-PT" sz="4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5C514A73-564E-42BF-B10F-A067F60A91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65431" y="2438400"/>
                <a:ext cx="6586489" cy="378541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Explicit:			</a:t>
                </a:r>
                <a14:m>
                  <m:oMath xmlns:m="http://schemas.openxmlformats.org/officeDocument/2006/math">
                    <m:r>
                      <a:rPr lang="en-GB" sz="2000" b="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GB" sz="2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000" b="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GB" sz="2000" b="0" dirty="0"/>
              </a:p>
              <a:p>
                <a:r>
                  <a:rPr lang="en-US" sz="2000" dirty="0"/>
                  <a:t>Implicit:			</a:t>
                </a:r>
                <a14:m>
                  <m:oMath xmlns:m="http://schemas.openxmlformats.org/officeDocument/2006/math">
                    <m:r>
                      <a:rPr lang="en-GB" sz="2000" b="0" i="1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GB" sz="20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000" b="0" i="1">
                        <a:latin typeface="Cambria Math" panose="02040503050406030204" pitchFamily="18" charset="0"/>
                      </a:rPr>
                      <m:t>𝐵𝑦</m:t>
                    </m:r>
                    <m:r>
                      <a:rPr lang="en-GB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Normal form:	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0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GB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GB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Parametric form:		</a:t>
                </a:r>
                <a14:m>
                  <m:oMath xmlns:m="http://schemas.openxmlformats.org/officeDocument/2006/math">
                    <m:acc>
                      <m:accPr>
                        <m:chr m:val="⃡"/>
                        <m:ctrlPr>
                          <a:rPr lang="en-GB" sz="20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en-GB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000" b="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GB" sz="20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2000" b="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We will use normal &amp; parametric forms</a:t>
                </a:r>
              </a:p>
              <a:p>
                <a:endParaRPr lang="pt-PT" sz="2000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5C514A73-564E-42BF-B10F-A067F60A91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5431" y="2438400"/>
                <a:ext cx="6586489" cy="3785419"/>
              </a:xfrm>
              <a:blipFill>
                <a:blip r:embed="rId3"/>
                <a:stretch>
                  <a:fillRect l="-833" t="-161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white beads">
            <a:extLst>
              <a:ext uri="{FF2B5EF4-FFF2-40B4-BE49-F238E27FC236}">
                <a16:creationId xmlns:a16="http://schemas.microsoft.com/office/drawing/2014/main" id="{B81FD1AE-C8F0-49A6-9816-DA899A504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7" b="5268"/>
          <a:stretch/>
        </p:blipFill>
        <p:spPr bwMode="auto">
          <a:xfrm>
            <a:off x="20" y="10"/>
            <a:ext cx="4635571" cy="65602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2A3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978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1537</Words>
  <Application>Microsoft Macintosh PowerPoint</Application>
  <PresentationFormat>Widescreen</PresentationFormat>
  <Paragraphs>303</Paragraphs>
  <Slides>41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Calisto MT</vt:lpstr>
      <vt:lpstr>Cambria</vt:lpstr>
      <vt:lpstr>Cambria Math</vt:lpstr>
      <vt:lpstr>Gill Sans</vt:lpstr>
      <vt:lpstr>Helvetica</vt:lpstr>
      <vt:lpstr>Lucida Grande</vt:lpstr>
      <vt:lpstr>Palatino Linotype</vt:lpstr>
      <vt:lpstr>Tema do Office</vt:lpstr>
      <vt:lpstr>Projective Rendering</vt:lpstr>
      <vt:lpstr>Agenda</vt:lpstr>
      <vt:lpstr>What tools do we need? </vt:lpstr>
      <vt:lpstr>Coordinate Systems</vt:lpstr>
      <vt:lpstr>Vector Operations: basics recap</vt:lpstr>
      <vt:lpstr>Dot Product: useful for several things! </vt:lpstr>
      <vt:lpstr>Normal Vectors</vt:lpstr>
      <vt:lpstr>Projection</vt:lpstr>
      <vt:lpstr>How can we represent a line?</vt:lpstr>
      <vt:lpstr>Normal Form</vt:lpstr>
      <vt:lpstr>Distance From A Line</vt:lpstr>
      <vt:lpstr>Which side of a line</vt:lpstr>
      <vt:lpstr>Cross-Product</vt:lpstr>
      <vt:lpstr>Parametric Plane Equation</vt:lpstr>
      <vt:lpstr>Normal Form of Plane</vt:lpstr>
      <vt:lpstr>The Synthetic Camera</vt:lpstr>
      <vt:lpstr>Assume we have:</vt:lpstr>
      <vt:lpstr>Alberti’s Window</vt:lpstr>
      <vt:lpstr>Synthetic  Camera</vt:lpstr>
      <vt:lpstr>Coordinate Systems</vt:lpstr>
      <vt:lpstr>Why so many?</vt:lpstr>
      <vt:lpstr>Object Coordinate System</vt:lpstr>
      <vt:lpstr>View Coordinates</vt:lpstr>
      <vt:lpstr>Clipping Coordinates</vt:lpstr>
      <vt:lpstr>Normalized DCS</vt:lpstr>
      <vt:lpstr>Device Coordinates (DCS)</vt:lpstr>
      <vt:lpstr>FF’s Biggest Mistake</vt:lpstr>
      <vt:lpstr>Projective Rendering</vt:lpstr>
      <vt:lpstr>Painter’s Algorithm</vt:lpstr>
      <vt:lpstr>Worst Case</vt:lpstr>
      <vt:lpstr>Depth (Z-) Buffering</vt:lpstr>
      <vt:lpstr>Projective Pipeline</vt:lpstr>
      <vt:lpstr>State &amp; Streams</vt:lpstr>
      <vt:lpstr>Geometry Stage</vt:lpstr>
      <vt:lpstr>Rasterisation Stage</vt:lpstr>
      <vt:lpstr>Fragment Processing</vt:lpstr>
      <vt:lpstr>1st Gen Hardware - Fixed Function Pipeline</vt:lpstr>
      <vt:lpstr>Programmable Pipeline</vt:lpstr>
      <vt:lpstr>Evolved Pipeline</vt:lpstr>
      <vt:lpstr>Problems</vt:lpstr>
      <vt:lpstr>Images by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Rafael Kuffner dos Anjos</dc:creator>
  <cp:lastModifiedBy>Yu Wang [ml19y29w]</cp:lastModifiedBy>
  <cp:revision>2</cp:revision>
  <dcterms:created xsi:type="dcterms:W3CDTF">2021-09-14T08:44:47Z</dcterms:created>
  <dcterms:modified xsi:type="dcterms:W3CDTF">2021-12-16T23:25:46Z</dcterms:modified>
</cp:coreProperties>
</file>